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notesSlides/notesSlide2.xml" ContentType="application/vnd.openxmlformats-officedocument.presentationml.notesSlide+xml"/>
  <Override PartName="/ppt/ink/ink158.xml" ContentType="application/inkml+xml"/>
  <Override PartName="/ppt/notesSlides/notesSlide3.xml" ContentType="application/vnd.openxmlformats-officedocument.presentationml.notesSlide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99" r:id="rId2"/>
    <p:sldId id="2250" r:id="rId3"/>
    <p:sldId id="2251" r:id="rId4"/>
    <p:sldId id="2255" r:id="rId5"/>
    <p:sldId id="1941" r:id="rId6"/>
    <p:sldId id="1911" r:id="rId7"/>
    <p:sldId id="1912" r:id="rId8"/>
    <p:sldId id="1913" r:id="rId9"/>
    <p:sldId id="2257" r:id="rId10"/>
    <p:sldId id="2258" r:id="rId11"/>
    <p:sldId id="2259" r:id="rId12"/>
    <p:sldId id="2260" r:id="rId13"/>
    <p:sldId id="2261" r:id="rId14"/>
    <p:sldId id="2268" r:id="rId15"/>
    <p:sldId id="1892" r:id="rId16"/>
    <p:sldId id="1893" r:id="rId17"/>
    <p:sldId id="1890" r:id="rId18"/>
    <p:sldId id="1462" r:id="rId19"/>
    <p:sldId id="1891" r:id="rId20"/>
    <p:sldId id="2262" r:id="rId21"/>
    <p:sldId id="1915" r:id="rId22"/>
    <p:sldId id="2241" r:id="rId23"/>
    <p:sldId id="2245" r:id="rId24"/>
    <p:sldId id="2263" r:id="rId25"/>
    <p:sldId id="1916" r:id="rId26"/>
    <p:sldId id="2247" r:id="rId27"/>
    <p:sldId id="1935" r:id="rId28"/>
    <p:sldId id="1921" r:id="rId29"/>
    <p:sldId id="2265" r:id="rId30"/>
    <p:sldId id="2266" r:id="rId31"/>
    <p:sldId id="2267" r:id="rId32"/>
    <p:sldId id="2249" r:id="rId33"/>
    <p:sldId id="2264" r:id="rId34"/>
    <p:sldId id="2242" r:id="rId35"/>
    <p:sldId id="1889" r:id="rId36"/>
  </p:sldIdLst>
  <p:sldSz cx="9144000" cy="6858000" type="screen4x3"/>
  <p:notesSz cx="10234613" cy="71040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BFB"/>
    <a:srgbClr val="2F2F91"/>
    <a:srgbClr val="4D2466"/>
    <a:srgbClr val="F9F149"/>
    <a:srgbClr val="000066"/>
    <a:srgbClr val="19194D"/>
    <a:srgbClr val="000048"/>
    <a:srgbClr val="333333"/>
    <a:srgbClr val="5A2A78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0504" autoAdjust="0"/>
  </p:normalViewPr>
  <p:slideViewPr>
    <p:cSldViewPr>
      <p:cViewPr varScale="1">
        <p:scale>
          <a:sx n="110" d="100"/>
          <a:sy n="110" d="100"/>
        </p:scale>
        <p:origin x="716" y="-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1914" y="72"/>
      </p:cViewPr>
      <p:guideLst>
        <p:guide orient="horz" pos="2238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278" y="2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9477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278" y="6749477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fld id="{6D318B4B-BE0D-4EB0-9DD0-013E88BFDA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518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16127 0 0,'24'-2'4070'0'0,"-10"3"-3885"0"0,-1 0 1 0 0,1 1 0 0 0,0 1 0 0 0,-1 0 0 0 0,0 1 0 0 0,0 1 0 0 0,21 9 0 0 0,-15-4 51 0 0,-1 0 1 0 0,0 1-1 0 0,-1 1 1 0 0,23 20-1 0 0,-35-28-234 0 0,-1 1 0 0 0,1-1 0 0 0,-1 1 0 0 0,0 0 0 0 0,0 1 0 0 0,-1-1 0 0 0,1 0-1 0 0,-1 1 1 0 0,0 0 0 0 0,2 8 0 0 0,-3-10-1 0 0,-1 1 0 0 0,0-1 0 0 0,-1 1 0 0 0,1 0 0 0 0,-1 0 0 0 0,0-1 0 0 0,0 1 0 0 0,0 0 0 0 0,0-1 0 0 0,-1 1 0 0 0,0 0 0 0 0,0-1 0 0 0,0 1 0 0 0,-1-1 0 0 0,-2 6 0 0 0,-1 2-140 0 0,-1 0 0 0 0,0-1 0 0 0,-1 1 0 0 0,-9 11 0 0 0,12-18-67 0 0,0 0 0 0 0,0 0 1 0 0,-1-1-1 0 0,1 1 0 0 0,-1-1 0 0 0,0 0 1 0 0,-1-1-1 0 0,1 1 0 0 0,0-1 0 0 0,-9 3 1 0 0,5-4-4766 0 0,1-3-1510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0 419 1375 0 0,'7'-4'165'0'0,"0"-1"0"0"0,-1 0 0 0 0,0 0 0 0 0,0 0 0 0 0,8-9 0 0 0,-3 2 1149 0 0,-11 12-784 0 0,1-1-579 0 0,5 4 2440 0 0,-4-2-2388 0 0,-1-1 62 0 0,0 1 0 0 0,0-1-1 0 0,0 0 1 0 0,0 1 0 0 0,0-1 0 0 0,0 0 0 0 0,0 0 0 0 0,0 0 0 0 0,0 0 0 0 0,0 0 0 0 0,0 0 0 0 0,0 0 0 0 0,0 0 0 0 0,0 0 0 0 0,0-1 0 0 0,0 1 0 0 0,0 0 0 0 0,-1-1 0 0 0,1 1 0 0 0,0 0-1 0 0,0-1 1 0 0,2-1 0 0 0,-1 0 293 0 0,0 1 0 0 0,1-1 0 0 0,0 0 0 0 0,-1 0 0 0 0,1 1 0 0 0,0 0-1 0 0,0 0 1 0 0,0-1 0 0 0,4 1 0 0 0,32-7 641 0 0,-19 4-459 0 0,-3 1-320 0 0,1 1 0 0 0,-1 0 0 0 0,1 1 0 0 0,18 2 1 0 0,73 11 451 0 0,-41-3 64 0 0,33 2 373 0 0,-30-2-225 0 0,124 1-1 0 0,-82-16-395 0 0,188 2 685 0 0,-272 6-1080 0 0,327 10 677 0 0,85-41-392 0 0,-391 26-324 0 0,-2-2 16 0 0,106-3 145 0 0,143-2-78 0 0,-3-23 106 0 0,218-10 33 0 0,-266 46-187 0 0,66-1 38 0 0,56-28 83 0 0,-1-17-200 0 0,-130 14 101 0 0,399-12 6 0 0,-530 39-117 0 0,347-17 0 0 0,24-24 53 0 0,-228 29 24 0 0,6-1 46 0 0,76-12-99 0 0,-231 24 28 0 0,131 12 0 0 0,-213-7-27 0 0,129 10 45 0 0,-113-11-71 0 0,0-2 0 0 0,46-6-1 0 0,-43-1-381 0 0,-22 2-5896 0 0,-8 3-995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7.4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33 5063 0 0,'-8'-13'5410'0'0,"8"12"-5314"0"0,0 0 0 0 0,0 0 1 0 0,0 0-1 0 0,0 0 0 0 0,0 0 0 0 0,0 0 1 0 0,0 0-1 0 0,0 0 0 0 0,1 1 0 0 0,-1-1 1 0 0,0 0-1 0 0,0 0 0 0 0,1 0 0 0 0,-1 0 1 0 0,0 1-1 0 0,1-1 0 0 0,-1 0 0 0 0,1 0 0 0 0,-1 1 1 0 0,2-2-1 0 0,2 4 14 0 0,-1-1-1 0 0,0 1 1 0 0,1 0 0 0 0,-1 1 0 0 0,0-1-1 0 0,4 4 1 0 0,5 4 609 0 0,1-1 1 0 0,0 0-1 0 0,1-1 1 0 0,-1 0-1 0 0,2-1 0 0 0,28 10 1 0 0,-39-15-263 0 0,7 1-38 0 0,34 12-10 0 0,-34-11-19 0 0,3 1-78 0 0,72 22 242 0 0,-9 0-51 0 0,-62-21-427 0 0,54 17 297 0 0,-16-6-263 0 0,214 55 712 0 0,-186-58-707 0 0,-40-9-19 0 0,218-8 161 0 0,135-34 129 0 0,31-1-20 0 0,-391 35-313 0 0,74-5-42 0 0,9-6-11 0 0,-33 0 11 0 0,-53 7 31 0 0,39-16-31 0 0,-58 18-21 0 0,-1 0 0 0 0,18-12-1 0 0,-16 6-150 0 0,-10 1-63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7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10135 0 0,'0'1'448'0'0,"0"1"0"0"0,-1 0 0 0 0,1 0 0 0 0,0 0-1 0 0,0 0 1 0 0,1 0 0 0 0,-1 0 0 0 0,0-1 0 0 0,1 1 0 0 0,-1 0-1 0 0,2 3 1 0 0,-2-4-395 0 0,11 30 2443 0 0,26 57 1 0 0,1-1-1909 0 0,-32-62-969 0 0,-5-17-86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8.2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9671 0 0,'4'0'424'0'0,"1"0"96"0"0,0 1-416 0 0,2 0-104 0 0,2 2 0 0 0,0 0 0 0 0,8 3 2168 0 0,58 14 256 0 0,52 13-1008 0 0,3-13-136 0 0,-11-10-1544 0 0,3-3-672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8.8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8751 0 0,'6'-11'5382'0'0,"-6"11"-5245"0"0,0-1-1 0 0,0 0 1 0 0,1 1-1 0 0,-1-1 1 0 0,0 1 0 0 0,0-1-1 0 0,1 1 1 0 0,-1-1 0 0 0,0 1-1 0 0,1-1 1 0 0,-1 1-1 0 0,1-1 1 0 0,-1 1 0 0 0,0 0-1 0 0,1-1 1 0 0,-1 1-1 0 0,1-1 1 0 0,-1 1 0 0 0,1 0-1 0 0,-1 0 1 0 0,1-1-1 0 0,0 1 1 0 0,-1 0 0 0 0,1 0-1 0 0,-1 0 1 0 0,1-1 0 0 0,-1 1-1 0 0,1 0 1 0 0,0 0-1 0 0,-1 0 1 0 0,2 0 0 0 0,3-1 333 0 0,-3 1-384 0 0,-1 0-1 0 0,1 0 1 0 0,0 0 0 0 0,-1 0-1 0 0,1 0 1 0 0,0 0-1 0 0,0 0 1 0 0,-1 1-1 0 0,1-1 1 0 0,0 1-1 0 0,-1-1 1 0 0,3 2-1 0 0,35 9 371 0 0,-29-8 66 0 0,3 1 12 0 0,63 23 225 0 0,-16-6-414 0 0,3-1-118 0 0,7-2-163 0 0,-3-5-71 0 0,-58-11-28 0 0,0 0 0 0 0,-1-1 0 0 0,1 0-1 0 0,0 0 1 0 0,11-2 0 0 0,-5 1-17 0 0,6-1-876 0 0,-15-2-3887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9.1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2 14743 0 0,'-4'0'357'0'0,"0"-1"-1"0"0,0 1 1 0 0,0 0-1 0 0,-1 0 1 0 0,1 0 0 0 0,0 1-1 0 0,0-1 1 0 0,-4 2-1 0 0,6-1-217 0 0,1-1-1 0 0,0 1 0 0 0,0 0 0 0 0,0 0 1 0 0,0 0-1 0 0,0 0 0 0 0,0 0 1 0 0,0 0-1 0 0,0 0 0 0 0,0 0 1 0 0,0 0-1 0 0,1 0 0 0 0,-1 0 1 0 0,0 1-1 0 0,1-1 0 0 0,-1 0 0 0 0,1 1 1 0 0,-1-1-1 0 0,1 0 0 0 0,0 1 1 0 0,-1-1-1 0 0,1 0 0 0 0,0 1 1 0 0,0-1-1 0 0,0 0 0 0 0,0 1 1 0 0,0-1-1 0 0,1 3 0 0 0,1 10 124 0 0,1 0-1 0 0,0-1 1 0 0,1 1-1 0 0,1-1 1 0 0,11 25-1 0 0,6 16-126 0 0,7 41-507 0 0,-26-88 36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29.5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11055 0 0,'2'0'984'0'0,"3"2"-792"0"0,0-1-192 0 0,-1 0 0 0 0,2 1 1432 0 0,2 1 240 0 0,8 1 2768 0 0,76 24-2808 0 0,-31-9-704 0 0,20 1-928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2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258 47 6911 0 0,'-3'-3'428'0'0,"1"0"-1"0"0,-2 0 0 0 0,1 0 1 0 0,0 1-1 0 0,0 0 0 0 0,-1-1 0 0 0,0 1 1 0 0,1 0-1 0 0,-1 1 0 0 0,0-1 0 0 0,-5-1 1 0 0,-47-11 3214 0 0,51 13-3342 0 0,0 0 0 0 0,0 0-1 0 0,0 1 1 0 0,0 0 0 0 0,0 0 0 0 0,0 0 0 0 0,0 0 0 0 0,0 1 0 0 0,0 0 0 0 0,0 0 0 0 0,0 1 0 0 0,0-1 0 0 0,0 1 0 0 0,0 0 0 0 0,1 0 0 0 0,-6 4 0 0 0,5-2-176 0 0,0 0-1 0 0,0 0 1 0 0,1 0 0 0 0,0 1 0 0 0,0-1-1 0 0,0 1 1 0 0,1 0 0 0 0,-1 1 0 0 0,1-1-1 0 0,0 1 1 0 0,1-1 0 0 0,-1 1 0 0 0,-1 7 0 0 0,1-2-84 0 0,0 1 1 0 0,0 0 0 0 0,0 16-1 0 0,2-23-35 0 0,1 0-1 0 0,-1 0 0 0 0,2 0 0 0 0,-1 0 0 0 0,0 0 1 0 0,1 0-1 0 0,0 0 0 0 0,0 0 0 0 0,1 0 1 0 0,2 8-1 0 0,-3-12-2 0 0,0 0 1 0 0,0 1-1 0 0,0-1 1 0 0,0 0-1 0 0,0 0 1 0 0,0 0-1 0 0,0 0 1 0 0,0 0-1 0 0,0 0 0 0 0,1 0 1 0 0,-1 0-1 0 0,0 0 1 0 0,1-1-1 0 0,-1 1 1 0 0,1-1-1 0 0,-1 1 1 0 0,0-1-1 0 0,1 1 1 0 0,2 0-1 0 0,0-1-1 0 0,-1 0 0 0 0,1 0 0 0 0,-1 0 1 0 0,1-1-1 0 0,0 1 0 0 0,-1-1 0 0 0,1 0 0 0 0,3-1 0 0 0,5-2-6 0 0,-1-1-1 0 0,1-1 1 0 0,18-12-1 0 0,-21 13-271 0 0,0-1-1 0 0,0-1 1 0 0,-1 0-1 0 0,0 0 1 0 0,-1 0 0 0 0,1-1-1 0 0,-1 0 1 0 0,-1-1-1 0 0,0 0 1 0 0,0 0 0 0 0,0 0-1 0 0,-1 0 1 0 0,-1-1-1 0 0,4-10 1 0 0,-7 11-1206 0 0,-6 11 760 0 0,-6 15 625 0 0,6 3 308 0 0,0 0 1 0 0,2 0-1 0 0,0 1 1 0 0,1-1-1 0 0,2 21 1 0 0,9 106 1052 0 0,-4-97-924 0 0,-1-7-6 0 0,-1-25-197 0 0,-1 1 0 0 0,-1 0 1 0 0,0-1-1 0 0,-2 1 1 0 0,0-1-1 0 0,-1 1 1 0 0,-4 18-1 0 0,6-36-120 0 0,0 1-1 0 0,-1-1 0 0 0,1 0 1 0 0,0 0-1 0 0,-1 0 0 0 0,1 0 1 0 0,-1 0-1 0 0,1 0 0 0 0,-1 0 1 0 0,0 0-1 0 0,1 0 0 0 0,-1 0 1 0 0,0-1-1 0 0,0 1 0 0 0,1 0 1 0 0,-1 0-1 0 0,0-1 0 0 0,0 1 1 0 0,0 0-1 0 0,0-1 0 0 0,0 1 1 0 0,0-1-1 0 0,0 1 0 0 0,0-1 1 0 0,0 0-1 0 0,0 1 1 0 0,-2-1-1 0 0,1 0-8 0 0,0 0 0 0 0,-1 0 0 0 0,1-1 0 0 0,0 1 1 0 0,0-1-1 0 0,0 0 0 0 0,0 0 0 0 0,0 1 0 0 0,0-1 0 0 0,0 0 1 0 0,0-1-1 0 0,-4-2 0 0 0,-2-2-52 0 0,1-1 1 0 0,-1 0 0 0 0,1 0-1 0 0,1 0 1 0 0,-8-12-1 0 0,9 11 17 0 0,0-1 0 0 0,0 0 0 0 0,1 0-1 0 0,0-1 1 0 0,1 1 0 0 0,0-1 0 0 0,1 0-1 0 0,0 0 1 0 0,0 0 0 0 0,1 0 0 0 0,1 0 0 0 0,-1 0-1 0 0,2 0 1 0 0,-1 0 0 0 0,1 0 0 0 0,1 0-1 0 0,0 0 1 0 0,0 1 0 0 0,1-1 0 0 0,0 0 0 0 0,1 1-1 0 0,0 0 1 0 0,0 0 0 0 0,1 0 0 0 0,0 0-1 0 0,1 1 1 0 0,0 0 0 0 0,0 0 0 0 0,1 0 0 0 0,0 1-1 0 0,0 0 1 0 0,0 0 0 0 0,1 1 0 0 0,0 0-1 0 0,16-9 1 0 0,-6 7 79 0 0,1 1 1 0 0,38-10-1 0 0,15-6-2850 0 0,-57 16-3452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2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4 2303 0 0,'-9'-4'13904'0'0,"14"19"-12452"0"0,18 66 490 0 0,19 136 0 0 0,-2-9-214 0 0,-28-169-1868 0 0,-5-23-48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3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10 8287 0 0,'-2'11'1324'0'0,"1"1"-1"0"0,0 0 1 0 0,1 0-1 0 0,2 14 1 0 0,0-15-706 0 0,-1-1 1 0 0,2 1 0 0 0,0 0-1 0 0,5 14 1 0 0,-8-24-550 0 0,1 0-1 0 0,-1 1 1 0 0,1-1 0 0 0,-1 0 0 0 0,1 0-1 0 0,0 0 1 0 0,-1 1 0 0 0,1-1 0 0 0,0 0 0 0 0,0 0-1 0 0,0 0 1 0 0,0 0 0 0 0,0 0 0 0 0,0-1-1 0 0,0 1 1 0 0,0 0 0 0 0,0 0 0 0 0,1-1-1 0 0,-1 1 1 0 0,2 0 0 0 0,-2 0-22 0 0,1-1 0 0 0,-1 0 1 0 0,0-1-1 0 0,0 1 0 0 0,1 0 0 0 0,-1 0 0 0 0,0 0 1 0 0,0-1-1 0 0,0 1 0 0 0,1-1 0 0 0,-1 1 1 0 0,0-1-1 0 0,0 1 0 0 0,0-1 0 0 0,0 0 0 0 0,0 1 1 0 0,2-3-1 0 0,2-1 86 0 0,-1-1 0 0 0,1 0 0 0 0,-1 0 0 0 0,0-1 0 0 0,0 1 0 0 0,5-12 0 0 0,-4 7 74 0 0,-1-1 0 0 0,6-20-1 0 0,-9 29-184 0 0,-1-1 1 0 0,1 0-1 0 0,-1 1 0 0 0,1-1 0 0 0,-1 0 1 0 0,0 0-1 0 0,0 1 0 0 0,0-1 0 0 0,0 0 0 0 0,-1 0 1 0 0,1 1-1 0 0,-1-1 0 0 0,1 0 0 0 0,-1 1 1 0 0,0-1-1 0 0,0 1 0 0 0,-2-5 0 0 0,1 6-18 0 0,1 0 1 0 0,0 0-1 0 0,0 0 0 0 0,-1 0 0 0 0,1 0 1 0 0,0 0-1 0 0,-1 0 0 0 0,1 0 0 0 0,-1 1 0 0 0,1-1 1 0 0,-1 1-1 0 0,1-1 0 0 0,-1 1 0 0 0,0-1 1 0 0,1 1-1 0 0,-1 0 0 0 0,0 0 0 0 0,1 0 1 0 0,-1 0-1 0 0,0 0 0 0 0,1 0 0 0 0,-1 0 0 0 0,-2 1 1 0 0,-5 2 2 0 0,0-1 0 0 0,1 1 1 0 0,-10 5-1 0 0,5-3-14 0 0,5-1-369 0 0,-17 7 669 0 0,15-10-6947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3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12895 0 0,'0'7'442'0'0,"0"1"-1"0"0,0-1 1 0 0,1 1 0 0 0,0-1-1 0 0,0 0 1 0 0,1 1-1 0 0,0-1 1 0 0,4 11-1 0 0,2 8 699 0 0,11 47 181 0 0,-3 1 1 0 0,-3 0 0 0 0,6 130-1 0 0,-19-201-1300 0 0,0 1-15 0 0,0 0 0 0 0,0 0 0 0 0,0 0 1 0 0,0 0-1 0 0,-1 0 0 0 0,0 0 0 0 0,0-1 0 0 0,0 1 1 0 0,-2 5-1 0 0,2-30-42 0 0,3-2-561 0 0,2-1-1 0 0,1 1 1 0 0,13-38 0 0 0,-16 53 192 0 0,2-1 0 0 0,-1 1 0 0 0,1 0 0 0 0,0 0 0 0 0,1 0 0 0 0,0 1 0 0 0,0 0 0 0 0,1-1 0 0 0,0 2 0 0 0,0-1 0 0 0,0 1 1 0 0,13-10-1 0 0,-17 15 357 0 0,0 0 1 0 0,0-1-1 0 0,0 1 0 0 0,0 0 1 0 0,0 0-1 0 0,0 1 1 0 0,0-1-1 0 0,0 0 1 0 0,0 1-1 0 0,0-1 1 0 0,0 1-1 0 0,0-1 1 0 0,0 1-1 0 0,1 0 0 0 0,-1 0 1 0 0,0 0-1 0 0,0 0 1 0 0,0 1-1 0 0,0-1 1 0 0,0 1-1 0 0,1-1 1 0 0,-1 1-1 0 0,0 0 1 0 0,0-1-1 0 0,0 1 1 0 0,0 0-1 0 0,-1 0 0 0 0,1 1 1 0 0,0-1-1 0 0,0 0 1 0 0,-1 1-1 0 0,4 2 1 0 0,-3-1 169 0 0,0 0-1 0 0,0 0 1 0 0,0 0 0 0 0,0 0 0 0 0,-1 0-1 0 0,1 1 1 0 0,-1-1 0 0 0,0 0 0 0 0,0 1 0 0 0,0-1-1 0 0,-1 1 1 0 0,1-1 0 0 0,-1 1 0 0 0,1-1-1 0 0,-1 1 1 0 0,-1 0 0 0 0,1-1 0 0 0,0 1-1 0 0,-2 4 1 0 0,-3 12 845 0 0,0 0-1 0 0,-13 29 1 0 0,15-43-869 0 0,0 0-1 0 0,0 0 1 0 0,0-1-1 0 0,-1 1 1 0 0,0-1-1 0 0,0 0 1 0 0,0 0-1 0 0,-1 0 1 0 0,1 0 0 0 0,-1-1-1 0 0,0 0 1 0 0,-7 5-1 0 0,12-9-97 0 0,-1 0 0 0 0,1 0 1 0 0,0 0-1 0 0,0 1 0 0 0,-1-1 0 0 0,1 0 0 0 0,0 0 0 0 0,0 0 0 0 0,-1 0 1 0 0,1 0-1 0 0,0 1 0 0 0,0-1 0 0 0,-1 0 0 0 0,1 0 0 0 0,0 0 0 0 0,-1 0 1 0 0,1 0-1 0 0,0 0 0 0 0,0 0 0 0 0,-1 0 0 0 0,1 0 0 0 0,0 0 0 0 0,-1 0 1 0 0,1 0-1 0 0,0-1 0 0 0,0 1 0 0 0,-1 0 0 0 0,1 0 0 0 0,0 0 0 0 0,-1 0 0 0 0,1-10-1926 0 0,3 2-4844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1839 0 0,'-1'1'213'0'0,"1"-1"0"0"0,-1 1-1 0 0,1-1 1 0 0,-1 1-1 0 0,1 0 1 0 0,-1-1-1 0 0,1 1 1 0 0,-1 0 0 0 0,1-1-1 0 0,0 1 1 0 0,-1 0-1 0 0,1-1 1 0 0,0 1-1 0 0,0 1 1 0 0,0-2-136 0 0,0 0 1 0 0,0 1-1 0 0,0-1 0 0 0,0 0 1 0 0,0 1-1 0 0,0-1 0 0 0,0 0 1 0 0,0 1-1 0 0,0-1 0 0 0,0 0 1 0 0,1 0-1 0 0,-1 1 0 0 0,0-1 1 0 0,0 0-1 0 0,0 0 0 0 0,1 1 1 0 0,-1-1-1 0 0,0 0 1 0 0,0 0-1 0 0,0 1 0 0 0,1-1 1 0 0,-1 0-1 0 0,1 0 0 0 0,1 1 108 0 0,1 1 0 0 0,0-1 0 0 0,0-1-1 0 0,0 1 1 0 0,5 1 0 0 0,2 0-235 0 0,73 19 1581 0 0,1-4 0 0 0,142 11-1 0 0,-164-23-1197 0 0,368 7 1173 0 0,-179-22-1344 0 0,32-3 79 0 0,66 4 345 0 0,-188 8-290 0 0,90 3-98 0 0,20-1 178 0 0,-134 3-99 0 0,10 0-244 0 0,-146-4-72 0 0,18-3 145 0 0,-18 3-149 0 0,-1 0 0 0 0,0 0 0 0 0,1 0 0 0 0,-1 0 0 0 0,0 0 0 0 0,1 0 0 0 0,-1 0 0 0 0,0 0 0 0 0,1 0 0 0 0,-1 0 0 0 0,0 0 0 0 0,1 0 0 0 0,-1 0 0 0 0,0 0 0 0 0,0-1 0 0 0,1 1 0 0 0,-1 0 0 0 0,0 0 0 0 0,0 0 0 0 0,1-1 0 0 0,-1 1 1 0 0,0 0-1 0 0,0 0 0 0 0,1 0 0 0 0,-1-1 0 0 0,0 1 0 0 0,0 0 0 0 0,0-1 0 0 0,0 1 0 0 0,0 0 0 0 0,1 0 0 0 0,-1-1 0 0 0,0 1 0 0 0,0 0 0 0 0,0-1 0 0 0,0 1 0 0 0,0 0 0 0 0,0-1 0 0 0,0 1 0 0 0,0 0 0 0 0,0-1 0 0 0,0 1 0 0 0,0 0 0 0 0,0 0 0 0 0,0-1 0 0 0,0 1 0 0 0,0 0 0 0 0,0-1 0 0 0,-1 1 1 0 0,1 0-1 0 0,0-1 0 0 0,0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3.8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79 447 12895 0 0,'-7'7'2732'0'0,"-3"6"-1102"0"0,1 0-1016 0 0,0 1 1 0 0,2 0 0 0 0,-1 0 0 0 0,2 0 0 0 0,0 1 0 0 0,0 0-1 0 0,-3 19 1 0 0,9-34-598 0 0,-1 1-1 0 0,1-1 1 0 0,0 1-1 0 0,0-1 1 0 0,0 1-1 0 0,0-1 1 0 0,-1 1-1 0 0,1-1 1 0 0,0 1-1 0 0,0-1 1 0 0,0 1-1 0 0,0-1 1 0 0,0 1-1 0 0,1 0 1 0 0,-1-1-1 0 0,0 1 1 0 0,0-1-1 0 0,0 1 1 0 0,0-1-1 0 0,0 1 1 0 0,1-1-1 0 0,-1 0 1 0 0,0 1 0 0 0,0-1-1 0 0,1 1 1 0 0,-1-1-1 0 0,0 1 1 0 0,1-1-1 0 0,-1 0 1 0 0,1 1-1 0 0,-1-1 1 0 0,0 0-1 0 0,1 1 1 0 0,0-1-8 0 0,1 0 0 0 0,-1 0 0 0 0,0-1 0 0 0,0 1 1 0 0,0 0-1 0 0,0-1 0 0 0,0 1 0 0 0,0-1 0 0 0,0 1 0 0 0,0-1 1 0 0,0 1-1 0 0,0-1 0 0 0,0 0 0 0 0,0 0 0 0 0,30-30 25 0 0,5-18-100 0 0,-24 30-863 0 0,2 0 0 0 0,19-19 0 0 0,-33 38 831 0 0,0-1 0 0 0,1 0 1 0 0,-1 1-1 0 0,1-1 0 0 0,-1 1 0 0 0,1-1 0 0 0,-1 1 0 0 0,1-1 0 0 0,-1 1 1 0 0,1-1-1 0 0,-1 1 0 0 0,1 0 0 0 0,-1-1 0 0 0,1 1 0 0 0,0 0 0 0 0,-1-1 1 0 0,1 1-1 0 0,0 0 0 0 0,-1 0 0 0 0,1 0 0 0 0,0 0 0 0 0,-1-1 0 0 0,1 1 1 0 0,0 0-1 0 0,0 0 0 0 0,-1 0 0 0 0,1 1 0 0 0,0-1 0 0 0,-1 0 0 0 0,1 0 1 0 0,0 0-1 0 0,-1 0 0 0 0,1 1 0 0 0,0-1 0 0 0,-1 0 0 0 0,1 0 0 0 0,-1 1 1 0 0,1-1-1 0 0,0 1 0 0 0,-1-1 0 0 0,1 0 0 0 0,-1 1 0 0 0,1-1 0 0 0,-1 1 1 0 0,1-1-1 0 0,-1 1 0 0 0,0 0 0 0 0,1-1 0 0 0,-1 1 0 0 0,0-1 0 0 0,1 1 1 0 0,-1 1-1 0 0,3 5-30 0 0,0 0 1 0 0,-1 0 0 0 0,0 1 0 0 0,1 8-1 0 0,1 1 143 0 0,-2-11 192 0 0,0 0-1 0 0,0 0 0 0 0,1 0 0 0 0,-1-1 1 0 0,1 1-1 0 0,1-1 0 0 0,-1 1 0 0 0,1-1 1 0 0,7 8-1 0 0,-9-12-116 0 0,-1 0-1 0 0,1 0 1 0 0,-1 1 0 0 0,1-1-1 0 0,-1 0 1 0 0,1-1-1 0 0,-1 1 1 0 0,1 0 0 0 0,0 0-1 0 0,0-1 1 0 0,-1 1 0 0 0,1-1-1 0 0,0 0 1 0 0,0 1 0 0 0,0-1-1 0 0,-1 0 1 0 0,1 0 0 0 0,0 0-1 0 0,0 0 1 0 0,0 0 0 0 0,-1-1-1 0 0,1 1 1 0 0,0 0-1 0 0,0-1 1 0 0,0 0 0 0 0,-1 1-1 0 0,1-1 1 0 0,0 0 0 0 0,-1 0-1 0 0,1 0 1 0 0,-1 0 0 0 0,1 0-1 0 0,-1 0 1 0 0,1 0 0 0 0,-1 0-1 0 0,0-1 1 0 0,2-2 0 0 0,4-4 53 0 0,0 0 0 0 0,-1-1 0 0 0,0 0 0 0 0,0 0 0 0 0,-1 0 0 0 0,0-1 0 0 0,-1 0 0 0 0,5-17 0 0 0,17-84-412 0 0,-25 105 244 0 0,6-31-1295 0 0,-3-1-1 0 0,1-57 1 0 0,-5 73 661 0 0,-2 0-1 0 0,0 0 1 0 0,-2 0-1 0 0,0 0 1 0 0,-12-34 0 0 0,15 54 738 0 0,1 1 0 0 0,-1-1 0 0 0,0 0 0 0 0,1 1 0 0 0,-1-1 0 0 0,0 1 0 0 0,0-1 0 0 0,0 1 0 0 0,0-1 0 0 0,-1 1 0 0 0,1 0 0 0 0,0 0 0 0 0,-3-2 0 0 0,4 3-29 0 0,0-1 0 0 0,-1 1-1 0 0,1 0 1 0 0,0 0 0 0 0,0 0 0 0 0,-1 0-1 0 0,1 0 1 0 0,0 0 0 0 0,0 0-1 0 0,-1 0 1 0 0,1 0 0 0 0,0 0 0 0 0,-1 0-1 0 0,1 0 1 0 0,0 0 0 0 0,0 0 0 0 0,-1 0-1 0 0,1 0 1 0 0,0 0 0 0 0,0 0-1 0 0,-1 1 1 0 0,1-1 0 0 0,0 0 0 0 0,0 0-1 0 0,-1 0 1 0 0,1 0 0 0 0,0 1 0 0 0,0-1-1 0 0,-1 0 1 0 0,-4 16 1626 0 0,3 3-790 0 0,2 0 1 0 0,0 0-1 0 0,1 0 0 0 0,5 32 0 0 0,23 76-213 0 0,-20-89-381 0 0,6 20-24 0 0,26 66 0 0 0,-32-102-437 0 0,1 0-1 0 0,1-1 1 0 0,0 0 0 0 0,2-1-1 0 0,27 33 1 0 0,-29-43-5153 0 0,26 21-1836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4.2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144 238 2303 0 0,'-5'-27'3522'0'0,"-3"-28"-1"0"0,7 39-2360 0 0,-1 1-1 0 0,0-1 0 0 0,-1 1 0 0 0,-1 0 1 0 0,0 0-1 0 0,-1 0 0 0 0,-8-16 1 0 0,12 30-1032 0 0,1 0 1 0 0,-1 0-1 0 0,1 0 1 0 0,-1 0-1 0 0,1 0 1 0 0,-1 0-1 0 0,1 1 1 0 0,-1-1-1 0 0,0 0 1 0 0,0 0-1 0 0,0 0 1 0 0,1 1-1 0 0,-1-1 1 0 0,0 0-1 0 0,0 1 1 0 0,0-1-1 0 0,0 1 1 0 0,0-1-1 0 0,0 1 1 0 0,0-1-1 0 0,0 1 1 0 0,0 0-1 0 0,-2-1 1 0 0,2 1-51 0 0,-1 1 1 0 0,1-1 0 0 0,0 0 0 0 0,0 1-1 0 0,0-1 1 0 0,0 1 0 0 0,0 0 0 0 0,0-1-1 0 0,0 1 1 0 0,0 0 0 0 0,0-1 0 0 0,0 1-1 0 0,0 0 1 0 0,0 0 0 0 0,0 0 0 0 0,1 0-1 0 0,-2 2 1 0 0,-3 4 54 0 0,1 1-1 0 0,0 0 0 0 0,1 0 1 0 0,-5 14-1 0 0,0 8 6 0 0,1 0 0 0 0,-5 62 0 0 0,7 65-96 0 0,5-128-36 0 0,-1 20-61 0 0,3-1 1 0 0,1 0-1 0 0,3 0 1 0 0,2-1-1 0 0,17 57 0 0 0,-18-77-353 0 0,-5-16-2162 0 0,0-3-1558 0 0,-1 1-3139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4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11 333 13823 0 0,'-3'-6'259'0'0,"2"3"-69"0"0,0-1 0 0 0,-1 1 0 0 0,1 0 0 0 0,1 0 0 0 0,-1-1 0 0 0,0 1 0 0 0,1-4 0 0 0,0 5-14 0 0,0 1-1 0 0,1-1 1 0 0,-1 1 0 0 0,0 0 0 0 0,1-1 0 0 0,0 1 0 0 0,-1-1 0 0 0,1 1 0 0 0,0 0 0 0 0,-1 0 0 0 0,1-1 0 0 0,0 1 0 0 0,0 0 0 0 0,0 0 0 0 0,0 0 0 0 0,0 0 0 0 0,0 0 0 0 0,1 0 0 0 0,1-1 0 0 0,0-2 270 0 0,-2 3-308 0 0,0 1 1 0 0,1-1-1 0 0,-1 0 0 0 0,0 0 0 0 0,0 1 1 0 0,0-1-1 0 0,0 1 0 0 0,1-1 0 0 0,-1 1 1 0 0,0-1-1 0 0,1 1 0 0 0,-1 0 0 0 0,0 0 1 0 0,1 0-1 0 0,1-1 0 0 0,44-10 425 0 0,-36 9-67 0 0,2 2-243 0 0,38 3-106 0 0,-38-2-19 0 0,2 0-27 0 0,43 6-70 0 0,-43-6-13 0 0,0 0-122 0 0,46 3-1550 0 0,-34-3-6145 0 0</inkml:trace>
  <inkml:trace contextRef="#ctx0" brushRef="#br0" timeOffset="1">538 3 14743 0 0,'0'0'124'0'0,"0"-1"-1"0"0,-1 1 1 0 0,1 0-1 0 0,0 0 1 0 0,0 0-1 0 0,0 0 1 0 0,0 0-1 0 0,-1 0 1 0 0,1-1-1 0 0,0 1 1 0 0,0 0-1 0 0,0 0 1 0 0,-1 0-1 0 0,1 0 1 0 0,0 0-1 0 0,0 0 1 0 0,0 0-1 0 0,-1 0 1 0 0,1 0-1 0 0,0 0 1 0 0,0 0-1 0 0,-1 0 1 0 0,1 0 0 0 0,0 0-1 0 0,0 0 1 0 0,0 0-1 0 0,-1 0 1 0 0,1 0-1 0 0,0 0 1 0 0,0 0-1 0 0,0 1 1 0 0,-1-1-1 0 0,1 0 1 0 0,0 0-1 0 0,0 0 1 0 0,0 0-1 0 0,0 0 1 0 0,-1 0-1 0 0,1 1 1 0 0,0-1-1 0 0,0 0 1 0 0,0 0-1 0 0,0 0 1 0 0,0 1-1 0 0,-1-1 1 0 0,1 0-1 0 0,0 0 1 0 0,0 0-1 0 0,0 1 1 0 0,0-1-1 0 0,0 0 1 0 0,-6 21 2030 0 0,3 25-1444 0 0,5 6-414 0 0,2-1 0 0 0,3 1 0 0 0,13 52 0 0 0,-11-71-3857 0 0,17 39 1 0 0,-18-52-4214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4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2 119 12895 0 0,'-1'7'458'0'0,"0"1"-1"0"0,1-1 0 0 0,0 1 1 0 0,1 0-1 0 0,-1-1 0 0 0,4 13 1 0 0,-3-15-238 0 0,0-1 1 0 0,0 1 0 0 0,0 0 0 0 0,1 0-1 0 0,0-1 1 0 0,0 1 0 0 0,0-1-1 0 0,1 1 1 0 0,0-1 0 0 0,5 7 0 0 0,-7-10-169 0 0,0-1 0 0 0,0 1 1 0 0,0 0-1 0 0,-1 0 1 0 0,1-1-1 0 0,0 1 0 0 0,0-1 1 0 0,0 1-1 0 0,0-1 1 0 0,0 1-1 0 0,0-1 1 0 0,1 0-1 0 0,-1 1 0 0 0,0-1 1 0 0,0 0-1 0 0,0 0 1 0 0,0 0-1 0 0,0 0 1 0 0,0 0-1 0 0,1 0 0 0 0,-1 0 1 0 0,0 0-1 0 0,0 0 1 0 0,1-1-1 0 0,1 0 29 0 0,-1 0 1 0 0,0-1-1 0 0,0 1 1 0 0,1 0-1 0 0,-1-1 1 0 0,0 1-1 0 0,0-1 1 0 0,0 0-1 0 0,-1 0 0 0 0,3-2 1 0 0,3-5 96 0 0,-1 0 0 0 0,-1 0 0 0 0,0 0 1 0 0,5-11-1 0 0,-6 11-109 0 0,0-1 0 0 0,-1 1-1 0 0,0-1 1 0 0,-1 0 0 0 0,0 0 0 0 0,0 0 0 0 0,-1-18-1 0 0,0 25-58 0 0,-2 0-1 0 0,1 1 0 0 0,0-1 1 0 0,0 0-1 0 0,-1 1 0 0 0,0-1 1 0 0,1 0-1 0 0,-1 1 0 0 0,0-1 0 0 0,0 1 1 0 0,-1-1-1 0 0,1 1 0 0 0,0-1 1 0 0,-1 1-1 0 0,0 0 0 0 0,1 0 0 0 0,-1 0 1 0 0,0 0-1 0 0,0 0 0 0 0,0 0 1 0 0,0 0-1 0 0,-1 1 0 0 0,1-1 1 0 0,0 1-1 0 0,-1-1 0 0 0,1 1 0 0 0,-1 0 1 0 0,1 0-1 0 0,-1 0 0 0 0,1 0 1 0 0,-1 1-1 0 0,-5-1 0 0 0,1 0 70 0 0,0 1-1 0 0,0-1 1 0 0,0 2-1 0 0,0-1 1 0 0,0 1-1 0 0,-12 3 0 0 0,15-3-35 0 0,15-12-1843 0 0,-4 5-5824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35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72 9671 0 0,'4'2'252'0'0,"-1"0"-1"0"0,1 0 1 0 0,-1 1 0 0 0,0-1-1 0 0,0 1 1 0 0,-1 0-1 0 0,1 0 1 0 0,0 0-1 0 0,-1 0 1 0 0,0 0 0 0 0,0 1-1 0 0,3 4 1 0 0,17 49 4737 0 0,-14-34-4362 0 0,3 14 909 0 0,-7-26-1070 0 0,-1 1 1 0 0,1-1 0 0 0,1 1-1 0 0,0-1 1 0 0,10 17 0 0 0,-14-27-457 0 0,0 0 0 0 0,0 0 0 0 0,0 0 0 0 0,0 0 0 0 0,-1 0 0 0 0,1 0 0 0 0,0-1 0 0 0,0 1 0 0 0,1 0 0 0 0,-1-1 0 0 0,0 1 0 0 0,0 0 0 0 0,0-1 0 0 0,0 1 0 0 0,0-1 0 0 0,1 0 0 0 0,-1 1 0 0 0,0-1 0 0 0,0 0 0 0 0,1 0 0 0 0,-1 0 0 0 0,2 0 0 0 0,0 0 21 0 0,-1-1-1 0 0,1 1 0 0 0,0-1 1 0 0,-1 0-1 0 0,1 0 0 0 0,0 0 0 0 0,-1 0 1 0 0,0-1-1 0 0,1 1 0 0 0,1-2 0 0 0,4-3 42 0 0,-1 0 0 0 0,0-1-1 0 0,0 1 1 0 0,-1-1 0 0 0,7-9-1 0 0,4-11-348 0 0,-1-1-1 0 0,13-31 0 0 0,10-17-231 0 0,-25 59 300 0 0,-13 17 206 0 0,-1 0-1 0 0,0 0 1 0 0,1 0-1 0 0,-1 0 1 0 0,0 0-1 0 0,1 0 0 0 0,-1-1 1 0 0,0 1-1 0 0,1 0 1 0 0,-1 0-1 0 0,0 0 1 0 0,1 0-1 0 0,-1 0 1 0 0,0 0-1 0 0,1 0 1 0 0,-1 1-1 0 0,0-1 0 0 0,1 0 1 0 0,-1 0-1 0 0,0 0 1 0 0,1 0-1 0 0,-1 0 1 0 0,0 0-1 0 0,0 1 1 0 0,1-1-1 0 0,-1 0 1 0 0,0 0-1 0 0,0 0 1 0 0,1 1-1 0 0,-1-1 0 0 0,3 4-2 0 0,-1-1 0 0 0,-1 1 0 0 0,1 0-1 0 0,0 0 1 0 0,-1-1 0 0 0,2 8-1 0 0,-2-8 8 0 0,5 21-91 0 0,2-1-1 0 0,0 1 0 0 0,2-1 1 0 0,0-1-1 0 0,24 37 0 0 0,-31-55-3 0 0,6 2-30 0 0,27 17-18 0 0,-27-17-2 0 0,5-8 80 0 0,39-8 178 0 0,-52 10-105 0 0,0 0 0 0 0,1 0 0 0 0,-1 0 0 0 0,1-1 0 0 0,-1 1 0 0 0,0 0 0 0 0,1-1 0 0 0,-1 1 0 0 0,0-1 0 0 0,0 0 0 0 0,1 1 0 0 0,-1-1 0 0 0,2-1 0 0 0,17-15 29 0 0,0-1 1 0 0,-1-1-1 0 0,-1-1 0 0 0,-1 0 0 0 0,-1-1 0 0 0,0-1 0 0 0,-2 0 1 0 0,-1-1-1 0 0,0-1 0 0 0,16-44 0 0 0,-23 48-7818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1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95 176 1375 0 0,'-4'-2'470'0'0,"0"0"0"0"0,0 0-1 0 0,0-1 1 0 0,0 1 0 0 0,0-1-1 0 0,-4-4 1 0 0,5 4-43 0 0,-1 0 0 0 0,1 1 0 0 0,-1-1 0 0 0,0 1 0 0 0,0-1 0 0 0,1 1 0 0 0,-1 1 0 0 0,-1-1 0 0 0,-3-1 0 0 0,-12-2 6778 0 0,33 9-4697 0 0,-8-2-2359 0 0,0 0 0 0 0,0 0 0 0 0,0 1-1 0 0,0 0 1 0 0,-1 0 0 0 0,1 0 0 0 0,-1 0 0 0 0,0 1 0 0 0,0-1 0 0 0,0 1 0 0 0,-1 0-1 0 0,1 1 1 0 0,-1-1 0 0 0,0 0 0 0 0,0 1 0 0 0,3 8 0 0 0,5 9-43 0 0,-2 0 1 0 0,9 32-1 0 0,-16-46-77 0 0,23 98-29 0 0,-74-366-2412 0 0,48 252 2395 0 0,0 0 1 0 0,0 0-1 0 0,1-1 1 0 0,0 1-1 0 0,0 0 1 0 0,1-1-1 0 0,2-10 1 0 0,-2 16 12 0 0,0-1 1 0 0,0 1-1 0 0,0 0 1 0 0,1 1-1 0 0,-1-1 1 0 0,1 0-1 0 0,0 0 1 0 0,0 1-1 0 0,0-1 1 0 0,0 1-1 0 0,1-1 1 0 0,-1 1-1 0 0,0 0 0 0 0,1 0 1 0 0,0 0-1 0 0,-1 0 1 0 0,1 1-1 0 0,0-1 1 0 0,0 1-1 0 0,0-1 1 0 0,6 0-1 0 0,9-4-422 0 0,0 2 0 0 0,0 0 0 0 0,1 2-1 0 0,0 0 1 0 0,28 0 0 0 0,-24 3-5513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1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75 208 5063 0 0,'9'-3'6151'0'0,"13"-7"-3470"0"0,-16 6-2360 0 0,0 0 0 0 0,1 0-1 0 0,-2-1 1 0 0,1 0 0 0 0,-1 0 0 0 0,1-1-1 0 0,-1 0 1 0 0,-1 1 0 0 0,1-2 0 0 0,-1 1-1 0 0,0 0 1 0 0,4-9 0 0 0,-7 12-247 0 0,0 0 0 0 0,0 1 0 0 0,0-1 0 0 0,-1 1-1 0 0,1-1 1 0 0,-1 0 0 0 0,1 0 0 0 0,-1 1 0 0 0,0-1 0 0 0,0 0 0 0 0,0 0 0 0 0,0 0 0 0 0,0 1 0 0 0,-1-1 0 0 0,0 0 0 0 0,1 0-1 0 0,-1 1 1 0 0,0-1 0 0 0,0 1 0 0 0,0-1 0 0 0,-1 1 0 0 0,1-1 0 0 0,0 1 0 0 0,-1 0 0 0 0,0-1 0 0 0,1 1 0 0 0,-1 0 0 0 0,0 0-1 0 0,0 0 1 0 0,0 1 0 0 0,-1-1 0 0 0,1 0 0 0 0,0 1 0 0 0,-1-1 0 0 0,-3-1 0 0 0,-4-2 2 0 0,-1 0 0 0 0,0 1 0 0 0,0 0 0 0 0,-12-2 0 0 0,19 5-57 0 0,0 0 0 0 0,0 0 0 0 0,0 0 0 0 0,-1 1 0 0 0,1 0 0 0 0,0 0 0 0 0,0 0 0 0 0,0 0 0 0 0,-1 1 0 0 0,1-1 0 0 0,0 1 0 0 0,0 0 0 0 0,0 1 0 0 0,-6 2 0 0 0,9-4-16 0 0,0 1 0 0 0,1 0 1 0 0,-1-1-1 0 0,0 1 0 0 0,1 0 0 0 0,-1 0 0 0 0,0-1 0 0 0,1 1 0 0 0,-1 0 1 0 0,1 0-1 0 0,0 0 0 0 0,-1 0 0 0 0,1 0 0 0 0,0 0 0 0 0,-1 0 0 0 0,1 0 1 0 0,0 0-1 0 0,0 0 0 0 0,0 0 0 0 0,0 0 0 0 0,0 0 0 0 0,0 0 0 0 0,0 0 1 0 0,0 0-1 0 0,0 0 0 0 0,0 0 0 0 0,1 0 0 0 0,-1 0 0 0 0,0 0 0 0 0,1-1 1 0 0,-1 1-1 0 0,0 0 0 0 0,2 1 0 0 0,20 34 163 0 0,-18-30-143 0 0,108 145 57 0 0,-100-133-82 0 0,-5-6 3 0 0,1 0 0 0 0,0-1 0 0 0,1 0-1 0 0,16 15 1 0 0,-23-24-2 0 0,0 0 1 0 0,0 0-1 0 0,1 0 0 0 0,-1 0 0 0 0,1-1 0 0 0,-1 0 0 0 0,1 1 1 0 0,-1-1-1 0 0,1 0 0 0 0,0 0 0 0 0,0 0 0 0 0,-1-1 0 0 0,1 1 1 0 0,0 0-1 0 0,0-1 0 0 0,0 0 0 0 0,0 0 0 0 0,0 0 0 0 0,0 0 1 0 0,-1 0-1 0 0,1-1 0 0 0,0 1 0 0 0,0-1 0 0 0,0 0 0 0 0,0 0 1 0 0,-1 0-1 0 0,6-2 0 0 0,0-2-192 0 0,0 0 0 0 0,0-1 0 0 0,0 1 0 0 0,12-14 0 0 0,-6 5-557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2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6 129 4143 0 0,'-1'0'277'0'0,"1"1"0"0"0,-1-1 1 0 0,1 1-1 0 0,0-1 0 0 0,-1 1 0 0 0,1-1 0 0 0,-1 1 0 0 0,1 0 0 0 0,0-1 0 0 0,0 1 0 0 0,-1-1 0 0 0,1 1 0 0 0,0 0 0 0 0,0-1 0 0 0,0 1 0 0 0,0-1 0 0 0,0 1 0 0 0,0 0 0 0 0,-1-1 0 0 0,2 1 0 0 0,-1 0 0 0 0,0-1 0 0 0,0 1 0 0 0,0-1 0 0 0,0 1 0 0 0,0 0 0 0 0,0-1 0 0 0,1 1 0 0 0,-1 0 0 0 0,1 0 0 0 0,5 24 2743 0 0,-6-25-2988 0 0,5 15 961 0 0,1-1 0 0 0,1 1-1 0 0,0-1 1 0 0,1 0 0 0 0,10 14 0 0 0,53 61-28 0 0,-15-21-815 0 0,-51-60-150 0 0,13 15 0 0 0,-17-21 0 0 0,0-1 0 0 0,0 0 0 0 0,0 0 0 0 0,0 0 0 0 0,0-1 0 0 0,0 1 0 0 0,0 0 0 0 0,0 0 0 0 0,0 0 0 0 0,0-1 0 0 0,1 1 0 0 0,-1-1 0 0 0,0 1 0 0 0,0-1 0 0 0,3 1 0 0 0,-3-1 0 0 0,-1 0 0 0 0,1 0 0 0 0,-1-1-1 0 0,1 1 1 0 0,-1 0 0 0 0,1-1 0 0 0,-1 1 0 0 0,1 0-1 0 0,-1-1 1 0 0,1 1 0 0 0,-1 0 0 0 0,1-1 0 0 0,-1 1-1 0 0,0-1 1 0 0,1 1 0 0 0,-1-1 0 0 0,1 1-1 0 0,-1-1 1 0 0,0 1 0 0 0,0-1 0 0 0,1 0 0 0 0,-1 1-1 0 0,0-1 1 0 0,0 1 0 0 0,0-1 0 0 0,0 0 0 0 0,4-19-54 0 0,-4 17 40 0 0,5-153-702 0 0,-7 119 506 0 0,3 0-1 0 0,0 1 1 0 0,3-1-1 0 0,10-46 1 0 0,-4 56-852 0 0,-1 11-4336 0 0,-2 7-869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2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1 306 3223 0 0,'0'1'54'0'0,"0"-1"0"0"0,1 1 0 0 0,-1 0 0 0 0,0-1 0 0 0,1 1 0 0 0,-1 0 0 0 0,1-1 0 0 0,-1 1 0 0 0,1 0 0 0 0,-1-1 0 0 0,1 1 0 0 0,0-1 0 0 0,-1 1 0 0 0,1-1 0 0 0,0 1 0 0 0,-1-1 0 0 0,1 1 0 0 0,0-1 0 0 0,-1 0 0 0 0,1 1 0 0 0,0-1 0 0 0,0 0 0 0 0,0 0 0 0 0,-1 0 0 0 0,1 0 0 0 0,0 0 0 0 0,0 1 0 0 0,0-1 0 0 0,-1-1 0 0 0,2 1 0 0 0,0 0 159 0 0,1-1 0 0 0,-1 0-1 0 0,0 0 1 0 0,0 0 0 0 0,0 0-1 0 0,0 0 1 0 0,0-1 0 0 0,0 1-1 0 0,0-1 1 0 0,2-2 0 0 0,4-4 655 0 0,-1 0 1 0 0,0 0 0 0 0,10-17-1 0 0,-9 11-176 0 0,-1 1-1 0 0,0-2 0 0 0,-1 1 1 0 0,-1-1-1 0 0,6-25 0 0 0,-10 33-502 0 0,0 0-1 0 0,0-1 1 0 0,0 1-1 0 0,-1-1 0 0 0,0 0 1 0 0,0 1-1 0 0,-1-1 0 0 0,0 1 1 0 0,0-1-1 0 0,-1 1 0 0 0,0 0 1 0 0,0 0-1 0 0,-6-12 1 0 0,8 18-185 0 0,-1-1 1 0 0,0 0 0 0 0,0 1 0 0 0,0-1 0 0 0,0 1-1 0 0,0-1 1 0 0,0 1 0 0 0,0-1 0 0 0,0 1 0 0 0,-1 0-1 0 0,1-1 1 0 0,-1 1 0 0 0,1 0 0 0 0,-1 0 0 0 0,1 0-1 0 0,-1 0 1 0 0,0 1 0 0 0,1-1 0 0 0,-1 0 0 0 0,0 1-1 0 0,0-1 1 0 0,1 1 0 0 0,-1-1 0 0 0,0 1 0 0 0,0 0-1 0 0,0 0 1 0 0,0 0 0 0 0,1 0 0 0 0,-1 0 0 0 0,0 0-1 0 0,0 0 1 0 0,0 1 0 0 0,0-1 0 0 0,1 1 0 0 0,-1-1-1 0 0,-2 2 1 0 0,1-1 8 0 0,0 1 0 0 0,0 0 0 0 0,0 0 0 0 0,0 0 0 0 0,1 1 0 0 0,-1-1 0 0 0,0 1 0 0 0,1-1 0 0 0,0 1 0 0 0,-1 0 0 0 0,1 0 0 0 0,1 0 0 0 0,-1 0 0 0 0,0 0 0 0 0,1 0 0 0 0,-1 1 0 0 0,1-1 0 0 0,-1 4 0 0 0,1 3 64 0 0,0-1 0 0 0,0 1 0 0 0,1-1 0 0 0,0 0 0 0 0,1 1 0 0 0,0-1 0 0 0,1 1 1 0 0,0-1-1 0 0,0 0 0 0 0,6 13 0 0 0,2 6 181 0 0,2-2 0 0 0,17 28 0 0 0,-26-48-264 0 0,0 0 0 0 0,1-1-1 0 0,0 1 1 0 0,0-1 0 0 0,1 0-1 0 0,-1 0 1 0 0,1 0 0 0 0,0-1-1 0 0,1 0 1 0 0,7 5 0 0 0,-9-6-21 0 0,1-1 0 0 0,0 0 0 0 0,0 0 0 0 0,0-1 0 0 0,0 1 0 0 0,0-1 0 0 0,0 0 0 0 0,0-1 0 0 0,0 1 0 0 0,0-1 0 0 0,1 0 0 0 0,-1 0 0 0 0,0-1 0 0 0,6 0 0 0 0,1-2-699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3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68 7831 0 0,'54'88'6258'0'0,"-29"-47"-5144"0"0,-15-25-484 0 0,0 0 0 0 0,-1 1 0 0 0,0 0 0 0 0,-1 1 0 0 0,9 32 0 0 0,-31-78-616 0 0,7 4 274 0 0,1-1 0 0 0,1 0 0 0 0,1-1 0 0 0,2 1 0 0 0,0 0 1 0 0,2-1-1 0 0,3-35 0 0 0,-3 56-237 0 0,1 0 1 0 0,0 0-1 0 0,0 1 0 0 0,0-1 1 0 0,1 1-1 0 0,0-1 1 0 0,-1 1-1 0 0,1 0 0 0 0,5-8 1 0 0,-6 11-74 0 0,0 0 0 0 0,1 0 1 0 0,-1 0-1 0 0,0 0 0 0 0,0 0 0 0 0,0 0 0 0 0,1 0 1 0 0,-1 0-1 0 0,0 1 0 0 0,1-1 0 0 0,-1 1 0 0 0,1-1 1 0 0,-1 1-1 0 0,1-1 0 0 0,-1 1 0 0 0,1 0 1 0 0,-1 0-1 0 0,1-1 0 0 0,-1 1 0 0 0,1 0 0 0 0,-1 1 1 0 0,1-1-1 0 0,-1 0 0 0 0,1 0 0 0 0,-1 1 0 0 0,1-1 1 0 0,-1 1-1 0 0,1-1 0 0 0,-1 1 0 0 0,1-1 1 0 0,-1 1-1 0 0,0 0 0 0 0,3 2 0 0 0,7 4-726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2759 0 0,'18'2'1032'0'0,"-16"-1"-994"0"0,442 66 6268 0 0,-242-40-4585 0 0,4 1-316 0 0,450 17 1376 0 0,-270-25-1909 0 0,-288-13-595 0 0,433 43 1277 0 0,128 6-148 0 0,-213-56-1150 0 0,-26 14-168 0 0,-103 1 200 0 0,-267-14-269 0 0,-7 1-75 0 0,0-2 1 0 0,1-2 0 0 0,44-8 0 0 0,-88 10 23 0 0,1 0 0 0 0,-1 0 0 0 0,1 0 0 0 0,-1 0 0 0 0,1 0 0 0 0,-1 0 0 0 0,1 0 0 0 0,-1 0 0 0 0,1 0 0 0 0,-1 0 0 0 0,1-1 0 0 0,-1 1 0 0 0,1 0 0 0 0,-1 0 0 0 0,0 0 0 0 0,1-1 0 0 0,-1 1 0 0 0,1 0 0 0 0,-1-1 0 0 0,0 1 0 0 0,1 0 0 0 0,-1-1 0 0 0,0 1 0 0 0,1 0 0 0 0,-1-1 0 0 0,0 1 0 0 0,1-1 0 0 0,-1 1 0 0 0,0-1 0 0 0,0 1 0 0 0,0-1 0 0 0,1 0 0 0 0,-2 0-77 0 0,1 1 0 0 0,-1-1-1 0 0,1 0 1 0 0,-1 0 0 0 0,0 1 0 0 0,1-1 0 0 0,-1 1-1 0 0,0-1 1 0 0,0 0 0 0 0,1 1 0 0 0,-1-1-1 0 0,0 1 1 0 0,0 0 0 0 0,0-1 0 0 0,1 1 0 0 0,-1 0-1 0 0,0-1 1 0 0,-1 1 0 0 0,-12-5-1062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3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 20 1839 0 0,'-2'-2'1051'0'0,"0"0"0"0"0,0 1 0 0 0,-1-1 0 0 0,1 0-1 0 0,0 1 1 0 0,-1 0 0 0 0,1-1 0 0 0,-1 1-1 0 0,-4-1 1 0 0,4 1-299 0 0,-1 0-1 0 0,1 1 1 0 0,0-1 0 0 0,-1 1-1 0 0,1 0 1 0 0,0 0-1 0 0,-6 1 1 0 0,5-1-602 0 0,1 1 0 0 0,0 0-1 0 0,0-1 1 0 0,0 1 0 0 0,0 1-1 0 0,-1-1 1 0 0,1 0 0 0 0,1 1 0 0 0,-1 0-1 0 0,0-1 1 0 0,0 1 0 0 0,1 0 0 0 0,-1 0-1 0 0,1 1 1 0 0,-1-1 0 0 0,1 1-1 0 0,0-1 1 0 0,0 1 0 0 0,0-1 0 0 0,0 1-1 0 0,1 0 1 0 0,-1 0 0 0 0,1 0 0 0 0,-1 0-1 0 0,1 0 1 0 0,0 0 0 0 0,-1 6-1 0 0,2-3-144 0 0,-1-1 0 0 0,1 1-1 0 0,0 0 1 0 0,0-1-1 0 0,1 1 1 0 0,-1 0 0 0 0,1-1-1 0 0,1 1 1 0 0,-1-1-1 0 0,4 9 1 0 0,-3-11-4 0 0,-1 1 1 0 0,1-1 0 0 0,0 0-1 0 0,1 0 1 0 0,-1 0 0 0 0,0 0-1 0 0,1-1 1 0 0,0 1 0 0 0,-1-1-1 0 0,1 1 1 0 0,0-1 0 0 0,1 0-1 0 0,-1 0 1 0 0,0 0 0 0 0,0 0-1 0 0,7 1 1 0 0,1 1-210 0 0,0-1 1 0 0,22 2-1 0 0,9 3-297 0 0,-41-8 487 0 0,0 1 0 0 0,0-1 0 0 0,0 0-1 0 0,-1 1 1 0 0,1-1 0 0 0,0 0 0 0 0,0 1 0 0 0,-1-1-1 0 0,1 1 1 0 0,0-1 0 0 0,-1 1 0 0 0,1 0 0 0 0,0-1-1 0 0,-1 1 1 0 0,1 0 0 0 0,-1-1 0 0 0,1 1 0 0 0,-1 0 0 0 0,1-1-1 0 0,-1 1 1 0 0,0 0 0 0 0,1 0 0 0 0,-1 0 0 0 0,0 1-1 0 0,1 0 6 0 0,-1 0-1 0 0,0 1 0 0 0,0-1 0 0 0,0 0 0 0 0,0 1 1 0 0,0-1-1 0 0,-1 1 0 0 0,0 3 0 0 0,-2 4 71 0 0,-1 0-1 0 0,-10 19 1 0 0,14-29-54 0 0,-19 32 262 0 0,-1-2 1 0 0,-29 34 0 0 0,45-59-233 0 0,-9 8 116 0 0,7-10-148 0 0,6-9-237 0 0,3 0-70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3.7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1 161 3223 0 0,'14'11'479'0'0,"-12"-11"-26"0"0,-1 1 1 0 0,1-1-1 0 0,0 1 0 0 0,-1-1 1 0 0,1 1-1 0 0,0-1 0 0 0,0 0 0 0 0,-1 0 1 0 0,1 0-1 0 0,3 0 0 0 0,18-7 4602 0 0,-7-1-4455 0 0,-8 3-122 0 0,0 0 1 0 0,-1 0-1 0 0,1 0 0 0 0,-1-1 0 0 0,0 0 0 0 0,0-1 0 0 0,8-10 1 0 0,-13 14-462 0 0,0 0 0 0 0,1 0 1 0 0,-1 0-1 0 0,0 0 0 0 0,0 0 1 0 0,-1-1-1 0 0,1 1 0 0 0,-1-1 1 0 0,0 1-1 0 0,0-1 0 0 0,0 0 1 0 0,0 0-1 0 0,-1 1 0 0 0,1-1 1 0 0,-1 0-1 0 0,0 0 0 0 0,0 1 1 0 0,0-1-1 0 0,-1 0 0 0 0,-1-6 1 0 0,1 8 39 0 0,1 1 1 0 0,-1-1 0 0 0,0 1-1 0 0,0-1 1 0 0,0 1 0 0 0,0 0-1 0 0,-1-1 1 0 0,1 1 0 0 0,0 0-1 0 0,0 0 1 0 0,-1 0 0 0 0,1 0-1 0 0,-1 0 1 0 0,1 0 0 0 0,-1 1-1 0 0,1-1 1 0 0,-1 0 0 0 0,0 1-1 0 0,1-1 1 0 0,-1 1 0 0 0,0-1 0 0 0,1 1-1 0 0,-1 0 1 0 0,0 0 0 0 0,1 0-1 0 0,-1 0 1 0 0,-2 0 0 0 0,1 0 3 0 0,0 0 0 0 0,0 1 1 0 0,0-1-1 0 0,0 0 0 0 0,0 1 0 0 0,0 0 1 0 0,1 0-1 0 0,-1 0 0 0 0,0 0 1 0 0,0 0-1 0 0,1 0 0 0 0,-1 1 1 0 0,1-1-1 0 0,-5 5 0 0 0,5-4 7 0 0,1 0-1 0 0,-1 1 1 0 0,1-1-1 0 0,0 1 1 0 0,0-1 0 0 0,0 1-1 0 0,0 0 1 0 0,1-1-1 0 0,-1 1 1 0 0,1 0 0 0 0,0-1-1 0 0,-1 1 1 0 0,1 0-1 0 0,0 0 1 0 0,0-1-1 0 0,1 1 1 0 0,-1 0 0 0 0,1-1-1 0 0,-1 1 1 0 0,1 0-1 0 0,1 2 1 0 0,3 10 18 0 0,1-2 0 0 0,10 22 0 0 0,-12-29-70 0 0,2 7-35 0 0,2-1-1 0 0,-1-1 0 0 0,2 1 0 0 0,-1-1 0 0 0,2-1 0 0 0,19 19 0 0 0,15 4-3439 0 0,-30-24-3580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4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137 416 8751 0 0,'-2'-3'324'0'0,"0"0"-1"0"0,0-1 1 0 0,-1 1-1 0 0,1 1 1 0 0,0-1-1 0 0,-1 0 1 0 0,0 0-1 0 0,0 1 1 0 0,0 0-1 0 0,0-1 1 0 0,0 1-1 0 0,0 0 1 0 0,0 1-1 0 0,-1-1 1 0 0,1 1-1 0 0,-1-1 1 0 0,1 1-1 0 0,-1 0 0 0 0,0 0 1 0 0,1 0-1 0 0,-1 1 1 0 0,0 0-1 0 0,0-1 1 0 0,1 1-1 0 0,-1 0 1 0 0,0 1-1 0 0,0-1 1 0 0,1 1-1 0 0,-1 0 1 0 0,-4 1-1 0 0,6-2-182 0 0,0 1 0 0 0,0 0 0 0 0,0 0-1 0 0,1-1 1 0 0,-1 1 0 0 0,0 0 0 0 0,1 0-1 0 0,-1 1 1 0 0,1-1 0 0 0,-1 0 0 0 0,1 0 0 0 0,0 1-1 0 0,-1-1 1 0 0,1 1 0 0 0,0-1 0 0 0,0 1 0 0 0,0 0-1 0 0,0-1 1 0 0,0 1 0 0 0,0 0 0 0 0,0 2-1 0 0,0-1-67 0 0,1 0 0 0 0,0 0 0 0 0,-1 0 0 0 0,1 1 0 0 0,0-1 0 0 0,1 0 0 0 0,-1 0 0 0 0,1 0 0 0 0,-1 0-1 0 0,1 0 1 0 0,0 0 0 0 0,1 4 0 0 0,1-1-72 0 0,0-1 0 0 0,-1 1-1 0 0,2 0 1 0 0,-1-1 0 0 0,1 0 0 0 0,0 1-1 0 0,0-1 1 0 0,0-1 0 0 0,1 1 0 0 0,-1-1-1 0 0,1 0 1 0 0,8 6 0 0 0,-10-8-5 0 0,0-1 0 0 0,0 1 0 0 0,0-1 1 0 0,1 0-1 0 0,-1 0 0 0 0,0 0 0 0 0,0 0 0 0 0,1 0 0 0 0,-1-1 1 0 0,0 1-1 0 0,1-1 0 0 0,-1 0 0 0 0,1 0 0 0 0,-1 0 0 0 0,0-1 1 0 0,1 1-1 0 0,-1-1 0 0 0,0 0 0 0 0,1 0 0 0 0,-1 0 0 0 0,0 0 1 0 0,0-1-1 0 0,0 1 0 0 0,0-1 0 0 0,5-3 0 0 0,-3 0-108 0 0,0 1 0 0 0,0-1 1 0 0,-1 0-1 0 0,0-1 0 0 0,0 1 0 0 0,0-1 0 0 0,-1 0 0 0 0,1 0 0 0 0,-1 0 0 0 0,-1 0 0 0 0,4-13 0 0 0,2-9-609 0 0,-2 0 0 0 0,0 0-1 0 0,1-54 1 0 0,-6 62 690 0 0,-1 1-1 0 0,-2-1 1 0 0,0 1 0 0 0,-1 0 0 0 0,0 0-1 0 0,-11-31 1 0 0,11 43 219 0 0,0 0-1 0 0,-1 0 1 0 0,0 0-1 0 0,0 0 1 0 0,-1 1 0 0 0,0 0-1 0 0,0 0 1 0 0,-1 0-1 0 0,1 0 1 0 0,-1 1-1 0 0,0 0 1 0 0,-1 0-1 0 0,1 1 1 0 0,-1-1 0 0 0,0 2-1 0 0,0-1 1 0 0,-13-4-1 0 0,20 8-162 0 0,0 0 0 0 0,0 0 1 0 0,0 0-1 0 0,0 0 0 0 0,0 0 0 0 0,-1 0 0 0 0,1 0 0 0 0,0 0 0 0 0,0 0 1 0 0,0 0-1 0 0,0 0 0 0 0,0 0 0 0 0,0 0 0 0 0,-1 0 0 0 0,1 0 0 0 0,0 0 1 0 0,0 0-1 0 0,0 0 0 0 0,0 1 0 0 0,0-1 0 0 0,0 0 0 0 0,0 0 1 0 0,-1 0-1 0 0,1 0 0 0 0,0 0 0 0 0,0 0 0 0 0,0 0 0 0 0,0 0 0 0 0,0 1 1 0 0,0-1-1 0 0,0 0 0 0 0,0 0 0 0 0,0 0 0 0 0,0 0 0 0 0,0 0 0 0 0,0 0 1 0 0,0 1-1 0 0,0-1 0 0 0,0 0 0 0 0,0 0 0 0 0,0 0 0 0 0,0 0 0 0 0,0 0 1 0 0,0 1-1 0 0,0-1 0 0 0,0 0 0 0 0,0 0 0 0 0,0 0 0 0 0,0 0 0 0 0,0 1 1 0 0,3 12 380 0 0,7 14-151 0 0,92 234 465 0 0,-57-144-544 0 0,-41-105-154 0 0,4 9-383 0 0,0 1-1 0 0,2-1 1 0 0,0-1-1 0 0,25 37 1 0 0,-21-41-7774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4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128 111 2303 0 0,'1'-2'227'0'0,"0"0"1"0"0,0 0-1 0 0,0 0 0 0 0,0 0 0 0 0,-1 0 0 0 0,1 0 0 0 0,0 0 0 0 0,-1 0 0 0 0,0 0 0 0 0,1 0 0 0 0,-1 0 0 0 0,0 0 0 0 0,0-3 0 0 0,-3-28 2476 0 0,3 31-2499 0 0,0 0 1 0 0,0 0 0 0 0,0 0-1 0 0,-1 0 1 0 0,1 0 0 0 0,-1 0 0 0 0,1 0-1 0 0,-1 0 1 0 0,0 0 0 0 0,1 1-1 0 0,-1-1 1 0 0,0 0 0 0 0,0 0-1 0 0,-1 1 1 0 0,1-1 0 0 0,0 1-1 0 0,0-1 1 0 0,-1 1 0 0 0,1-1 0 0 0,-1 1-1 0 0,1 0 1 0 0,-1 0 0 0 0,0 0-1 0 0,1 0 1 0 0,-1 0 0 0 0,0 0-1 0 0,0 0 1 0 0,0 1 0 0 0,1-1-1 0 0,-1 0 1 0 0,0 1 0 0 0,0 0 0 0 0,0-1-1 0 0,0 1 1 0 0,0 0 0 0 0,0 0-1 0 0,0 0 1 0 0,0 0 0 0 0,0 1-1 0 0,0-1 1 0 0,0 0 0 0 0,-3 2-1 0 0,1-1 37 0 0,0 0 1 0 0,0 1-1 0 0,0 0 0 0 0,0 0 0 0 0,1 0 0 0 0,-1 0 0 0 0,0 1 0 0 0,1-1 0 0 0,0 1 0 0 0,-1 0 0 0 0,1 0 0 0 0,0 0 0 0 0,1 0 0 0 0,-1 1 0 0 0,0-1 0 0 0,1 1 0 0 0,0-1 0 0 0,0 1 0 0 0,-2 5 0 0 0,2-1-178 0 0,0 0 0 0 0,1 0 0 0 0,0 0-1 0 0,1 0 1 0 0,-1 0 0 0 0,1 1 0 0 0,1-1 0 0 0,0 0-1 0 0,0 0 1 0 0,1 0 0 0 0,-1 0 0 0 0,2 0 0 0 0,-1-1-1 0 0,1 1 1 0 0,0-1 0 0 0,1 1 0 0 0,0-1 0 0 0,0 0-1 0 0,9 11 1 0 0,-12-17-69 0 0,0 0-1 0 0,0 0 1 0 0,0 0 0 0 0,0 0-1 0 0,1 0 1 0 0,-1 0 0 0 0,1 0-1 0 0,-1 0 1 0 0,0 0 0 0 0,1-1-1 0 0,-1 1 1 0 0,1 0 0 0 0,0-1-1 0 0,-1 0 1 0 0,1 1 0 0 0,-1-1-1 0 0,1 0 1 0 0,0 0 0 0 0,-1 0-1 0 0,1 0 1 0 0,0 0 0 0 0,-1 0-1 0 0,3 0 1 0 0,-2-1-21 0 0,1-1 0 0 0,0 1 0 0 0,-1 0 0 0 0,1-1 0 0 0,-1 1 0 0 0,1-1-1 0 0,-1 0 1 0 0,0 1 0 0 0,0-1 0 0 0,0 0 0 0 0,0-1 0 0 0,2-1 0 0 0,3-6-107 0 0,0 0-1 0 0,-1-1 1 0 0,0 0 0 0 0,9-22-1 0 0,-8 9-392 0 0,-5 17 89 0 0,0 0 1 0 0,0 1 0 0 0,1-1-1 0 0,6-11 1 0 0,-9 17 400 0 0,0 1 0 0 0,1 0 1 0 0,-1-1-1 0 0,0 1 1 0 0,1 0-1 0 0,-1-1 1 0 0,1 1-1 0 0,-1 0 0 0 0,1-1 1 0 0,-1 1-1 0 0,1 0 1 0 0,-1 0-1 0 0,1 0 1 0 0,-1-1-1 0 0,1 1 1 0 0,-1 0-1 0 0,1 0 0 0 0,-1 0 1 0 0,1 0-1 0 0,-1 0 1 0 0,1 0-1 0 0,-1 0 1 0 0,1 0-1 0 0,-1 0 0 0 0,1 0 1 0 0,-1 0-1 0 0,1 0 1 0 0,-1 1-1 0 0,1-1 1 0 0,-1 0-1 0 0,1 0 1 0 0,-1 0-1 0 0,1 1 0 0 0,-1-1 1 0 0,0 0-1 0 0,1 1 1 0 0,-1-1-1 0 0,1 0 1 0 0,-1 1-1 0 0,0-1 0 0 0,1 0 1 0 0,-1 1-1 0 0,0-1 1 0 0,1 1-1 0 0,-1-1 1 0 0,0 1-1 0 0,0-1 1 0 0,1 1-1 0 0,14 24-637 0 0,-4 1 387 0 0,-1 0 1 0 0,-1 0-1 0 0,-1 1 0 0 0,7 53 0 0 0,-9-30 249 0 0,-1 93 0 0 0,-5-127 365 0 0,-1 0 1 0 0,-1 0 0 0 0,0 0-1 0 0,-1-1 1 0 0,-10 29 0 0 0,12-40-166 0 0,-1-1 1 0 0,0 1-1 0 0,1-1 1 0 0,-1 1 0 0 0,-1-1-1 0 0,1 0 1 0 0,0 0-1 0 0,-1 0 1 0 0,0 0-1 0 0,0 0 1 0 0,1 0 0 0 0,-6 3-1 0 0,5-5-93 0 0,0 0 0 0 0,0 1 0 0 0,1-1-1 0 0,-1-1 1 0 0,0 1 0 0 0,0 0 0 0 0,0-1 0 0 0,0 1-1 0 0,0-1 1 0 0,0 0 0 0 0,0 0 0 0 0,0 0-1 0 0,0 0 1 0 0,0-1 0 0 0,0 1 0 0 0,0-1 0 0 0,0 0-1 0 0,-5-2 1 0 0,1 1-177 0 0,-1-1 0 0 0,1-1 0 0 0,0 1 0 0 0,0-1 0 0 0,0-1 0 0 0,0 1 0 0 0,1-1 0 0 0,0 0 0 0 0,0-1 0 0 0,0 1 0 0 0,1-1 0 0 0,-1 0 0 0 0,2 0 0 0 0,-9-14 0 0 0,10 15 110 0 0,1 0 1 0 0,0 0 0 0 0,0-1 0 0 0,0 1-1 0 0,1-1 1 0 0,-1 0 0 0 0,1 1 0 0 0,1-1-1 0 0,-1 0 1 0 0,1 0 0 0 0,0 0 0 0 0,0 1-1 0 0,1-1 1 0 0,0 0 0 0 0,0 0 0 0 0,0 1-1 0 0,1-1 1 0 0,-1 1 0 0 0,1-1 0 0 0,1 1-1 0 0,2-7 1 0 0,12-15 328 0 0,0 0 1 0 0,2 1-1 0 0,1 1 0 0 0,30-29 0 0 0,-3 3-609 0 0,-11 10-284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4.9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15663 0 0,'0'8'503'0'0,"1"0"0"0"0,-1 1 0 0 0,1-1 0 0 0,0 0 0 0 0,1 0 0 0 0,0 0 0 0 0,1 0 0 0 0,-1 0 1 0 0,1 0-1 0 0,5 8 0 0 0,3 13 193 0 0,23 77 51 0 0,21 118 0 0 0,-50-203-752 0 0,25 119-130 0 0,-23-118-49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5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80 7567 0 0,'-2'1'58'0'0,"0"1"0"0"0,1-1-1 0 0,-1 0 1 0 0,0 1 0 0 0,1-1-1 0 0,-1 1 1 0 0,1-1-1 0 0,0 1 1 0 0,-1-1 0 0 0,0 4-1 0 0,0-2 363 0 0,1-1-1 0 0,1 0 0 0 0,-1 1 0 0 0,0-1 0 0 0,1 1 1 0 0,-1-1-1 0 0,1 1 0 0 0,0-1 0 0 0,0 1 1 0 0,0 0-1 0 0,0-1 0 0 0,1 5 0 0 0,-1-3 15 0 0,1-1-1 0 0,0 1 1 0 0,0-1 0 0 0,0 0-1 0 0,1 1 1 0 0,-1-1-1 0 0,1 0 1 0 0,0 0-1 0 0,0 0 1 0 0,0 0 0 0 0,0 0-1 0 0,0 0 1 0 0,1-1-1 0 0,-1 1 1 0 0,6 3 0 0 0,-6-4 908 0 0,11-3-1187 0 0,-13 1-155 0 0,12-1 40 0 0,1 0 1 0 0,21-5-1 0 0,-29 4-41 0 0,0 0 0 0 0,0-1-1 0 0,0 1 1 0 0,-1-1 0 0 0,1 0-1 0 0,-1 0 1 0 0,1-1 0 0 0,-1 0-1 0 0,0 1 1 0 0,-1-1 0 0 0,1 0-1 0 0,-1-1 1 0 0,1 1 0 0 0,-1-1 0 0 0,-1 1-1 0 0,1-1 1 0 0,2-6 0 0 0,-4 8-4 0 0,1 0 1 0 0,-1 0 0 0 0,0-1-1 0 0,0 1 1 0 0,0 0 0 0 0,0-1 0 0 0,-1 1-1 0 0,1-1 1 0 0,-1 1 0 0 0,0-1-1 0 0,0 0 1 0 0,0 1 0 0 0,0-1-1 0 0,-1 1 1 0 0,0-1 0 0 0,1 1-1 0 0,-1 0 1 0 0,0-1 0 0 0,-1 1 0 0 0,1 0-1 0 0,-1-1 1 0 0,1 1 0 0 0,-1 0-1 0 0,0 0 1 0 0,0 0 0 0 0,0 1-1 0 0,-4-5 1 0 0,4 5-3 0 0,0 1 0 0 0,0 0-1 0 0,0-1 1 0 0,0 1 0 0 0,0 0 0 0 0,-1 0 0 0 0,1 0-1 0 0,0 0 1 0 0,0 0 0 0 0,-1 0 0 0 0,1 1-1 0 0,-1-1 1 0 0,1 1 0 0 0,0 0 0 0 0,-1 0-1 0 0,1 0 1 0 0,-1 0 0 0 0,1 0 0 0 0,-1 0-1 0 0,1 1 1 0 0,0-1 0 0 0,-1 1 0 0 0,1-1-1 0 0,0 1 1 0 0,-4 2 0 0 0,4-2-442 0 0,1 0 0 0 0,-1 0 0 0 0,1 0 0 0 0,0 0 0 0 0,0 0 0 0 0,-1 0 0 0 0,1 1 0 0 0,0-1 0 0 0,0 0 0 0 0,0 1-1 0 0,0-1 1 0 0,0 1 0 0 0,1-1 0 0 0,-2 4 0 0 0,-1 6-6067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5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 4607 0 0,'1'-11'223'0'0,"4"0"8032"0"0,-5 11-7928 0 0,0-1 0 0 0,1 1 0 0 0,-1 0 0 0 0,0 0 0 0 0,1 0 1 0 0,-1 0-1 0 0,1-1 0 0 0,-1 1 0 0 0,0 0 0 0 0,1 0 0 0 0,-1 0 0 0 0,1 0 0 0 0,-1 0 0 0 0,0 0 0 0 0,1 0 1 0 0,-1 0-1 0 0,1 0 0 0 0,-1 0 0 0 0,0 0 0 0 0,1 0 0 0 0,-1 0 0 0 0,1 1 0 0 0,-1-1 0 0 0,1 0 1 0 0,10 7-242 0 0,-4 0 211 0 0,-1-1 1 0 0,0 1 0 0 0,0 0-1 0 0,-1 0 1 0 0,0 0 0 0 0,0 1 0 0 0,-1 0-1 0 0,4 9 1 0 0,24 68 166 0 0,-20-48-399 0 0,-2 0-1 0 0,-2 0 0 0 0,-2 1 1 0 0,-1 0-1 0 0,-2 0 0 0 0,-1 0 0 0 0,-2 1 1 0 0,-2-1-1 0 0,-8 45 0 0 0,5-67-180 0 0,5-16 111 0 0,0 0-1 0 0,0 1 1 0 0,0-1 0 0 0,0 0-1 0 0,0 0 1 0 0,0 0 0 0 0,-1 0-1 0 0,1 0 1 0 0,0 0 0 0 0,0 0-1 0 0,0 0 1 0 0,0 1 0 0 0,0-1-1 0 0,0 0 1 0 0,0 0 0 0 0,0 0-1 0 0,0 0 1 0 0,-1 0 0 0 0,1 0-1 0 0,0 0 1 0 0,0 0 0 0 0,0 0-1 0 0,0 0 1 0 0,0 0 0 0 0,0 0-1 0 0,0 0 1 0 0,-1 0 0 0 0,1 0-1 0 0,0 0 1 0 0,0 0 0 0 0,0 0-1 0 0,0 0 1 0 0,0 0 0 0 0,0 0-1 0 0,-1 0 1 0 0,1 0 0 0 0,0 0-1 0 0,0 0 1 0 0,0 0 0 0 0,0 0-1 0 0,0 0 1 0 0,0 0 0 0 0,0 0-1 0 0,-1 0 1 0 0,1 0-1 0 0,0 0 1 0 0,0-1 0 0 0,0 1-1 0 0,0 0 1 0 0,-1-2-33 0 0,0 1-1 0 0,1-1 1 0 0,-1 0-1 0 0,1 0 0 0 0,-1 0 1 0 0,1 0-1 0 0,0 1 1 0 0,0-1-1 0 0,0 0 1 0 0,0 0-1 0 0,0 0 1 0 0,0-2-1 0 0,2-9-123 0 0,0 1-1 0 0,1-1 1 0 0,1 1-1 0 0,-1 0 1 0 0,2 0-1 0 0,0 0 1 0 0,0 0-1 0 0,1 1 1 0 0,1 0-1 0 0,0 0 1 0 0,0 1-1 0 0,1 0 1 0 0,0 0-1 0 0,17-15 1 0 0,-23 23-11 0 0,8-3 11 0 0,27-16 2 0 0,-28 16-65 0 0,0 5-1168 0 0,0 0 1121 0 0,0 1-1 0 0,14 3 0 0 0,-12-2 89 0 0,-10-2 132 0 0,1 0 0 0 0,0 1 0 0 0,-1-1 0 0 0,1 0 0 0 0,-1 1 0 0 0,1-1 0 0 0,-1 1 0 0 0,0 0 0 0 0,1 0 0 0 0,-1-1 0 0 0,1 1 0 0 0,-1 0 0 0 0,0 0 0 0 0,0 0 0 0 0,0 0 0 0 0,1 0 0 0 0,-1 0 0 0 0,0 1 0 0 0,0-1 0 0 0,-1 0 0 0 0,1 0 0 0 0,0 1-1 0 0,0-1 1 0 0,-1 1 0 0 0,1-1 0 0 0,0 1 0 0 0,-1-1 0 0 0,0 1 0 0 0,1-1 0 0 0,-1 1 0 0 0,0-1 0 0 0,0 1 0 0 0,0-1 0 0 0,0 1 0 0 0,0 2 0 0 0,-1 2 285 0 0,0 0-1 0 0,0 0 1 0 0,0 0-1 0 0,-1 0 1 0 0,0-1-1 0 0,-3 8 1 0 0,-5 8 1080 0 0,-17 28 0 0 0,23-42-1196 0 0,-1-1 0 0 0,1 0-1 0 0,-1 0 1 0 0,0 0-1 0 0,-1 0 1 0 0,1-1 0 0 0,-1 0-1 0 0,-7 5 1 0 0,1-7-563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6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65 385 4143 0 0,'-10'7'10748'0'0,"-2"9"-7081"0"0,-7 16-1775 0 0,15-23-1632 0 0,0 1-1 0 0,1 0 1 0 0,0-1 0 0 0,0 2-1 0 0,1-1 1 0 0,0 0 0 0 0,1 0-1 0 0,0 14 1 0 0,1-15-196 0 0,0-1-1 0 0,0 0 1 0 0,1 0 0 0 0,1 0-1 0 0,-1 0 1 0 0,1 0 0 0 0,0 0-1 0 0,1 0 1 0 0,0 0 0 0 0,8 13-1 0 0,-11-19-61 0 0,1-1 1 0 0,0 1-1 0 0,0-1 0 0 0,0 0 1 0 0,0 1-1 0 0,0-1 0 0 0,0 0 1 0 0,0 0-1 0 0,1 0 0 0 0,-1 0 1 0 0,0 0-1 0 0,1 0 0 0 0,-1 0 1 0 0,1 0-1 0 0,-1 0 0 0 0,1-1 1 0 0,-1 1-1 0 0,1-1 0 0 0,-1 1 1 0 0,3 0-1 0 0,-2-1-18 0 0,0-1 0 0 0,-1 1 0 0 0,1 0 1 0 0,0-1-1 0 0,-1 1 0 0 0,1-1 0 0 0,-1 1 0 0 0,1-1 0 0 0,-1 0 0 0 0,1 0 1 0 0,-1 1-1 0 0,0-1 0 0 0,1 0 0 0 0,-1 0 0 0 0,0-1 0 0 0,2-1 0 0 0,5-5-188 0 0,-2-1 0 0 0,1-1 0 0 0,-1 1 0 0 0,8-18 0 0 0,-14 26 180 0 0,20-54-1551 0 0,-16 43 845 0 0,0 0 0 0 0,0 0 0 0 0,7-12 0 0 0,-11 24 717 0 0,0-1-1 0 0,1 1 1 0 0,-1 0-1 0 0,0 0 1 0 0,0 0-1 0 0,0-1 1 0 0,0 1-1 0 0,0 0 1 0 0,0 0-1 0 0,1 0 1 0 0,-1 0-1 0 0,0-1 1 0 0,0 1-1 0 0,0 0 1 0 0,0 0-1 0 0,1 0 1 0 0,-1 0-1 0 0,0 0 1 0 0,0 0-1 0 0,0 0 1 0 0,1-1-1 0 0,-1 1 1 0 0,0 0-1 0 0,0 0 1 0 0,0 0-1 0 0,1 0 1 0 0,-1 0-1 0 0,0 0 1 0 0,0 0-1 0 0,0 0 1 0 0,1 0-1 0 0,-1 0 1 0 0,0 0-1 0 0,0 0 1 0 0,1 0-1 0 0,-1 0 1 0 0,0 1-1 0 0,0-1 1 0 0,0 0-1 0 0,1 0 1 0 0,-1 0-1 0 0,0 0 0 0 0,9 11-305 0 0,4 18-31 0 0,-12-27 280 0 0,3 8-38 0 0,26 57-333 0 0,-26-59 453 0 0,0-1 0 0 0,1 0 0 0 0,0 0-1 0 0,0-1 1 0 0,0 0 0 0 0,11 10 0 0 0,-15-15-6 0 0,-1 0 1 0 0,1-1-1 0 0,0 1 1 0 0,0 0-1 0 0,1 0 0 0 0,-1-1 1 0 0,0 1-1 0 0,0-1 1 0 0,0 1-1 0 0,0-1 1 0 0,0 1-1 0 0,1-1 1 0 0,-1 0-1 0 0,0 0 1 0 0,0 1-1 0 0,1-1 1 0 0,-1 0-1 0 0,0 0 1 0 0,0 0-1 0 0,1 0 1 0 0,-1-1-1 0 0,0 1 1 0 0,2-1-1 0 0,-1 0-21 0 0,0 0 0 0 0,0 0-1 0 0,0 0 1 0 0,0 0 0 0 0,-1-1-1 0 0,1 1 1 0 0,0-1 0 0 0,-1 1 0 0 0,0-1-1 0 0,1 0 1 0 0,-1 1 0 0 0,2-4 0 0 0,2-3-155 0 0,-1-1 0 0 0,0 0 0 0 0,0 0 0 0 0,-1 0 0 0 0,2-10 0 0 0,35-192-1501 0 0,-36 178 2020 0 0,-2 0 0 0 0,0 0 0 0 0,-3-1 0 0 0,-6-46-1 0 0,5 66-42 0 0,-1 1 0 0 0,-1-1 0 0 0,-10-25 0 0 0,12 34-57 0 0,-1-1 0 0 0,0 1 0 0 0,0-1 0 0 0,0 1 0 0 0,-1 0 0 0 0,0 1 0 0 0,0-1 0 0 0,0 1 0 0 0,0-1 0 0 0,-1 1 0 0 0,-6-5 0 0 0,10 9-189 0 0,1 0-1 0 0,-1-1 0 0 0,1 1 1 0 0,-1 0-1 0 0,1 0 0 0 0,-1-1 1 0 0,0 1-1 0 0,1 0 0 0 0,-1 0 1 0 0,1 0-1 0 0,-1 0 0 0 0,1-1 1 0 0,-1 1-1 0 0,0 0 1 0 0,1 0-1 0 0,-1 0 0 0 0,1 0 1 0 0,-1 1-1 0 0,0-1 0 0 0,1 0 1 0 0,-1 0-1 0 0,1 0 0 0 0,-1 0 1 0 0,1 0-1 0 0,-1 1 0 0 0,1-1 1 0 0,-1 0-1 0 0,1 1 0 0 0,-1-1 1 0 0,1 0-1 0 0,-1 1 1 0 0,1-1-1 0 0,-1 0 0 0 0,1 1 1 0 0,0-1-1 0 0,-1 1 0 0 0,1-1 1 0 0,0 1-1 0 0,-1-1 0 0 0,1 1 1 0 0,0-1-1 0 0,-1 1 0 0 0,1-1 1 0 0,0 1-1 0 0,0 0 0 0 0,0-1 1 0 0,0 1-1 0 0,0-1 1 0 0,0 1-1 0 0,0 0 0 0 0,0-1 1 0 0,0 1-1 0 0,0 0 0 0 0,-1 37 940 0 0,1-37-979 0 0,8 66 224 0 0,2-1 0 0 0,4 0 0 0 0,2-1 0 0 0,27 67 0 0 0,-37-116-261 0 0,0-1-1 0 0,2 0 1 0 0,0 0 0 0 0,0-1-1 0 0,13 16 1 0 0,-19-27-63 0 0,0-1 0 0 0,0 1-1 0 0,0-1 1 0 0,0 0 0 0 0,0 0-1 0 0,1 0 1 0 0,-1 0 0 0 0,1 0 0 0 0,3 1-1 0 0,1 2-996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170 153 4143 0 0,'2'-6'706'0'0,"-1"-1"-1"0"0,0 1 1 0 0,-1 0-1 0 0,0-1 0 0 0,0 1 1 0 0,0-1-1 0 0,-1 1 1 0 0,0 0-1 0 0,0-1 0 0 0,0 1 1 0 0,-1 0-1 0 0,0 0 1 0 0,0 0-1 0 0,-1 0 1 0 0,-5-8-1 0 0,6 10-364 0 0,0 1 0 0 0,-1 0 1 0 0,1 0-1 0 0,-1 0 0 0 0,0 0 0 0 0,0 0 1 0 0,0 0-1 0 0,-1 1 0 0 0,1 0 0 0 0,0-1 1 0 0,-1 1-1 0 0,0 1 0 0 0,1-1 0 0 0,-1 0 1 0 0,0 1-1 0 0,0 0 0 0 0,0 0 0 0 0,0 0 1 0 0,-6 0-1 0 0,8 0-257 0 0,-1 1 1 0 0,0 0-1 0 0,0 0 0 0 0,0 1 1 0 0,1-1-1 0 0,-1 1 0 0 0,0-1 1 0 0,0 1-1 0 0,1 0 1 0 0,-1 0-1 0 0,1 0 0 0 0,-1 0 1 0 0,1 1-1 0 0,-1-1 0 0 0,1 1 1 0 0,-1-1-1 0 0,1 1 1 0 0,0 0-1 0 0,0 0 0 0 0,0 0 1 0 0,0 0-1 0 0,1 0 1 0 0,-1 0-1 0 0,0 1 0 0 0,1-1 1 0 0,-1 0-1 0 0,1 1 0 0 0,-2 4 1 0 0,0 4-50 0 0,0-1 0 0 0,1 1 0 0 0,0 0 0 0 0,0 0 0 0 0,1 0 0 0 0,1 0 0 0 0,1 20 0 0 0,16 78 193 0 0,-14-94-223 0 0,19 92-166 0 0,-5-27-280 0 0,10 107-1 0 0,-26-168-127 0 0,-2-4-122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6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4 379 6447 0 0,'0'1'35'0'0,"0"-1"0"0"0,0 0-1 0 0,-1 0 1 0 0,1 0-1 0 0,0 0 1 0 0,0 0-1 0 0,0 0 1 0 0,0 0 0 0 0,0 0-1 0 0,0 0 1 0 0,0 0-1 0 0,-1 0 1 0 0,1 0-1 0 0,0 0 1 0 0,0 0 0 0 0,0 0-1 0 0,0 0 1 0 0,0 0-1 0 0,0 0 1 0 0,0-1-1 0 0,0 1 1 0 0,-1 0 0 0 0,1 0-1 0 0,0 0 1 0 0,0 0-1 0 0,0 0 1 0 0,0 0-1 0 0,0 0 1 0 0,0 0 0 0 0,0 0-1 0 0,0 0 1 0 0,0 0-1 0 0,0-1 1 0 0,0 1-1 0 0,-1 0 1 0 0,1 0 0 0 0,0 0-1 0 0,0 0 1 0 0,0 0-1 0 0,0 0 1 0 0,0 0-1 0 0,0 0 1 0 0,0-1 0 0 0,0 1-1 0 0,0 0 1 0 0,0 0-1 0 0,0 0 1 0 0,0 0 0 0 0,0 0-1 0 0,0 0 1 0 0,0 0-1 0 0,0-1 1 0 0,0 1-1 0 0,0 0 1 0 0,0 0 0 0 0,1 0-1 0 0,-1 0 1 0 0,0 0-1 0 0,0 0 1 0 0,0 0-1 0 0,0 0 1 0 0,0-1 0 0 0,0 1-1 0 0,0 0 1 0 0,0 0-1 0 0,0 0 1 0 0,0 0-1 0 0,0 0 1 0 0,1 0 0 0 0,7-2 3937 0 0,10 1 3855 0 0,62-5-6222 0 0,-14 3-1187 0 0,-1-1-296 0 0,-11-2-111 0 0,11-2-102 0 0,-51 6-373 0 0</inkml:trace>
  <inkml:trace contextRef="#ctx0" brushRef="#br0" timeOffset="1">499 1 19807 0 0,'0'0'63'0'0,"-1"0"-1"0"0,1 0 1 0 0,0 0-1 0 0,-1 0 0 0 0,1 0 1 0 0,0 0-1 0 0,-1 0 1 0 0,1 0-1 0 0,0 0 1 0 0,-1 0-1 0 0,1 0 1 0 0,0 0-1 0 0,-1 0 1 0 0,1 0-1 0 0,0 0 1 0 0,-1 0-1 0 0,1 0 0 0 0,0 0 1 0 0,-1 0-1 0 0,1 1 1 0 0,0-1-1 0 0,-1 0 1 0 0,1 0-1 0 0,0 0 1 0 0,0 1-1 0 0,-1-1 1 0 0,1 0-1 0 0,0 0 1 0 0,0 1-1 0 0,-1-1 0 0 0,1 0 1 0 0,0 1-1 0 0,-4 14 939 0 0,7 24-319 0 0,-2-34-538 0 0,16 96 508 0 0,58 188 0 0 0,-61-247-839 0 0,24 50-1 0 0,-27-69-213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1 167 3223 0 0,'19'-4'1252'0'0,"308"-12"4199"0"0,-148 11-3922 0 0,327-3 1859 0 0,-34 1-1120 0 0,184-38-102 0 0,-162 9-884 0 0,192 22 158 0 0,-486 13-1176 0 0,72 0-56 0 0,33 8-208 0 0,-292-6-66 0 0,32-1-84 0 0,-43 0 11 0 0,1 0 0 0 0,-1 0 0 0 0,0-1 0 0 0,1 1 0 0 0,-1-1 0 0 0,0 1 0 0 0,0-1 0 0 0,1 0 0 0 0,-1 0 0 0 0,0 0 0 0 0,0 0 0 0 0,0-1 0 0 0,0 1 0 0 0,3-3 0 0 0,-4 3-77 0 0,-1 0 0 0 0,1 0 1 0 0,-1 0-1 0 0,1 0 0 0 0,-1 0 1 0 0,0 0-1 0 0,1 0 0 0 0,-1 0 1 0 0,0 0-1 0 0,0 0 0 0 0,0 0 1 0 0,0 0-1 0 0,0 0 0 0 0,0 0 0 0 0,0 0 1 0 0,0 0-1 0 0,0 0 0 0 0,0 0 1 0 0,0 0-1 0 0,-1 0 0 0 0,0-1 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7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16127 0 0,'1'19'765'0'0,"1"-1"-1"0"0,0 0 0 0 0,2 0 1 0 0,0 0-1 0 0,1 0 0 0 0,10 25 1 0 0,-7-31-567 0 0,-7-10-134 0 0,0 0 1 0 0,1 0 0 0 0,-1 0-1 0 0,0 0 1 0 0,0 0 0 0 0,0 0-1 0 0,0 1 1 0 0,0 2 0 0 0,9-8 48 0 0,30-6-5 0 0,-39 9-105 0 0,-1 0 1 0 0,1 0-1 0 0,-1 0 0 0 0,1 0 0 0 0,0 0 1 0 0,-1 0-1 0 0,1 0 0 0 0,-1 0 0 0 0,1 0 1 0 0,-1-1-1 0 0,1 1 0 0 0,-1 0 0 0 0,0 0 1 0 0,1-1-1 0 0,-1 1 0 0 0,1 0 0 0 0,-1-1 1 0 0,1 1-1 0 0,-1 0 0 0 0,0-1 0 0 0,1 1 1 0 0,-1 0-1 0 0,0-1 0 0 0,1 1 0 0 0,-1-1 1 0 0,0 1-1 0 0,0-1 0 0 0,1 1 0 0 0,-1-1 1 0 0,0 1-1 0 0,0-1 0 0 0,15-37 98 0 0,-14 36-95 0 0,11-29 67 0 0,10-42-1 0 0,-20 66-70 0 0,0-1 1 0 0,0 1-1 0 0,-1-1 1 0 0,0 0-1 0 0,-1 0 0 0 0,0 1 1 0 0,0-1-1 0 0,-1 0 0 0 0,0 0 1 0 0,0 1-1 0 0,-1-1 0 0 0,-2-8 1 0 0,2 13 1 0 0,1 0 0 0 0,-1 1 1 0 0,0-1-1 0 0,0 1 0 0 0,0-1 1 0 0,0 1-1 0 0,0 0 0 0 0,0-1 0 0 0,-1 1 1 0 0,1 1-1 0 0,-1-1 0 0 0,1 0 1 0 0,-1 0-1 0 0,0 1 0 0 0,0 0 0 0 0,0-1 1 0 0,0 1-1 0 0,0 0 0 0 0,0 1 0 0 0,0-1 1 0 0,0 0-1 0 0,0 1 0 0 0,-5-1 1 0 0,5 1-23 0 0,1 0 1 0 0,0 0-1 0 0,-1 1 1 0 0,1-1-1 0 0,0 0 1 0 0,-1 1-1 0 0,1 0 1 0 0,0-1-1 0 0,0 1 1 0 0,-1 0-1 0 0,1 0 1 0 0,0 0-1 0 0,0 0 1 0 0,0 1-1 0 0,0-1 1 0 0,0 0-1 0 0,0 1 1 0 0,1 0-1 0 0,-1-1 1 0 0,0 1-1 0 0,1 0 1 0 0,-1 0-1 0 0,1 0 1 0 0,0 0-1 0 0,-1 0 1 0 0,1 0-1 0 0,0 0 1 0 0,0 0-1 0 0,1 0 1 0 0,-1 1-1 0 0,0 2 1 0 0,-1 8-1123 0 0,3 0-4103 0 0,2-3-1648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1:57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7831 0 0,'5'5'560'0'0,"1"-1"0"0"0,-1 1 0 0 0,0 0 0 0 0,0 1 0 0 0,0-1 0 0 0,-1 1 0 0 0,0 0 0 0 0,6 11 0 0 0,23 57 3334 0 0,-22-48-2820 0 0,-4-9-315 0 0,-2-5-9 0 0,0 0 1 0 0,0 0 0 0 0,1-1-1 0 0,1 0 1 0 0,0 0 0 0 0,11 13-1 0 0,-16-22-932 0 0,9-5-300 0 0,37-7 473 0 0,-36 7-88 0 0,-6-5-10 0 0,2-2 71 0 0,19-30-195 0 0,-3 1-118 0 0,-10 15 174 0 0,-11 19 6 0 0,1-2 1 0 0,12-21 0 0 0,-12 21 14 0 0,0 11 11 0 0,0 3 174 0 0,0-1 0 0 0,0 1 1 0 0,-1 0-1 0 0,0 0 0 0 0,0 0 1 0 0,0 0-1 0 0,1 10 0 0 0,4 9 95 0 0,-5-16-72 0 0,-2-7-31 0 0,0 0 1 0 0,0 1 0 0 0,0-1-1 0 0,1 0 1 0 0,-1 0-1 0 0,1 0 1 0 0,-1-1-1 0 0,1 1 1 0 0,0 0 0 0 0,4 4-1 0 0,13 13 78 0 0,-7-12-25 0 0,19 5-48 0 0,-24-9 135 0 0,3-9-67 0 0,30-11 0 0 0,-30 12 7 0 0,-4-5 29 0 0,15-27 17 0 0,-19 33-123 0 0,0 0 0 0 0,0 0 0 0 0,0 0 0 0 0,0 0 0 0 0,-1-1 0 0 0,0 1 0 0 0,1 0 0 0 0,-1-1 0 0 0,1-7 0 0 0,0 0 35 0 0,2-5 187 0 0,-1 0 0 0 0,-1 0 0 0 0,1-31-1 0 0,1-4 249 0 0,-1 36-2051 0 0,10-17-6730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47 1355 5063 0 0,'-34'19'4058'0'0,"33"-18"-3887"0"0,0-1 0 0 0,0 1 0 0 0,0 0 0 0 0,0 0 1 0 0,0 0-1 0 0,0 0 0 0 0,0 0 0 0 0,1 0 0 0 0,-1 0 1 0 0,0 0-1 0 0,1 0 0 0 0,-1 0 0 0 0,1 0 0 0 0,-1 0 0 0 0,0 2 1 0 0,1-2-41 0 0,0 0 1 0 0,0-1 0 0 0,0 1-1 0 0,1-1 1 0 0,-1 1-1 0 0,0-1 1 0 0,0 1 0 0 0,0-1-1 0 0,0 1 1 0 0,0-1 0 0 0,1 1-1 0 0,-1-1 1 0 0,0 1-1 0 0,1-1 1 0 0,-1 1 0 0 0,0-1-1 0 0,1 1 1 0 0,-1-1 0 0 0,0 0-1 0 0,1 1 1 0 0,-1-1 0 0 0,1 1-1 0 0,-1-1 1 0 0,1 0-1 0 0,1 1-4 0 0,0 0-1 0 0,0 0 0 0 0,0 0 1 0 0,0-1-1 0 0,0 1 0 0 0,0-1 0 0 0,0 0 1 0 0,0 1-1 0 0,0-1 0 0 0,0 0 0 0 0,0 0 1 0 0,0 0-1 0 0,1-1 0 0 0,-1 1 0 0 0,0 0 1 0 0,0-1-1 0 0,2 0 0 0 0,32-15 592 0 0,-1-2 0 0 0,61-40 0 0 0,-53 29-368 0 0,207-113 843 0 0,-56 33-647 0 0,5-6-150 0 0,157-96 45 0 0,-194 110-341 0 0,87-58-51 0 0,-15-19-6 0 0,-150 103-47 0 0,99-82-204 0 0,-173 150 75 0 0,-5 3-54 0 0,1 0-1 0 0,-1 0 1 0 0,0-1-1 0 0,6-6 1 0 0,-11 11 76 0 0,0 0 0 0 0,0 0 1 0 0,0 0-1 0 0,0 0 1 0 0,0 0-1 0 0,0-1 0 0 0,0 1 1 0 0,0 0-1 0 0,0 0 1 0 0,-1 0-1 0 0,1 0 1 0 0,0 0-1 0 0,0 0 0 0 0,0-1 1 0 0,0 1-1 0 0,0 0 1 0 0,0 0-1 0 0,0 0 1 0 0,0 0-1 0 0,0 0 0 0 0,0 0 1 0 0,0 0-1 0 0,-1 0 1 0 0,1 0-1 0 0,0-1 1 0 0,0 1-1 0 0,0 0 0 0 0,0 0 1 0 0,0 0-1 0 0,0 0 1 0 0,0 0-1 0 0,-1 0 0 0 0,1 0 1 0 0,0 0-1 0 0,0 0 1 0 0,0 0-1 0 0,0 0 1 0 0,0 0-1 0 0,-1 0 0 0 0,1 0 1 0 0,0 0-1 0 0,0 0 1 0 0,0 0-1 0 0,0 0 1 0 0,0 0-1 0 0,0 0 0 0 0,-1 0 1 0 0,1 0-1 0 0,0 0 1 0 0,0 1-1 0 0,0-1 1 0 0,0 0-1 0 0,0 0 0 0 0,0 0 1 0 0,0 0-1 0 0,0 0 1 0 0,-1 0-1 0 0,1 0 0 0 0,0 0 1 0 0,0 1-1 0 0,-8 1-6213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73 5063 0 0,'1'-6'706'0'0,"2"0"-1"0"0,-1 0 0 0 0,1 1 1 0 0,0-1-1 0 0,0 1 0 0 0,0-1 1 0 0,1 1-1 0 0,-1 0 0 0 0,2 1 1 0 0,-1-1-1 0 0,9-7 0 0 0,-13 12-629 0 0,0 0 0 0 0,1-1-1 0 0,-1 1 1 0 0,0 0 0 0 0,0 0-1 0 0,1 0 1 0 0,-1 0 0 0 0,0 0 0 0 0,0 0-1 0 0,1 0 1 0 0,-1 0 0 0 0,0 0-1 0 0,1-1 1 0 0,-1 1 0 0 0,0 0-1 0 0,0 0 1 0 0,1 1 0 0 0,-1-1 0 0 0,0 0-1 0 0,0 0 1 0 0,1 0 0 0 0,-1 0-1 0 0,0 0 1 0 0,0 0 0 0 0,1 0-1 0 0,-1 0 1 0 0,0 0 0 0 0,0 1 0 0 0,1-1-1 0 0,-1 0 1 0 0,0 0 0 0 0,0 0-1 0 0,1 0 1 0 0,-1 1 0 0 0,0-1-1 0 0,0 0 1 0 0,0 0 0 0 0,0 1 0 0 0,1-1-1 0 0,1 15 1293 0 0,-6 16-293 0 0,-2-9-789 0 0,-1 1 0 0 0,-1-1 0 0 0,-1 0 1 0 0,-1-1-1 0 0,-13 21 0 0 0,1-7-618 0 0,-2-1-1 0 0,-27 30 1 0 0,48-61 272 0 0,-8 7-250 0 0,13-5 172 0 0,10-3 86 0 0,56 1 381 0 0,-12 1 47 0 0,11 0 96 0 0,7 0-4 0 0,-11-1-360 0 0,13-1-134 0 0,6-3-1153 0 0,-39 2-720 0 0,-32-1-4613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1908 2951 0 0,'4'-2'6485'0'0,"6"-5"-3584"0"0,23-18-1551 0 0,135-117-37 0 0,32-26-615 0 0,61-37 344 0 0,230-185-44 0 0,2 0-1017 0 0,-93 102-56 0 0,-319 233 94 0 0,196-155 73 0 0,-265 198-979 0 0,-5 4-3003 0 0,-6 8 3686 0 0,3-5-5291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160 12 5527 0 0,'-1'0'160'0'0,"1"-1"-1"0"0,0 1 0 0 0,0-1 0 0 0,0 1 0 0 0,0-1 0 0 0,0 1 0 0 0,-1 0 0 0 0,1-1 0 0 0,0 1 0 0 0,0-1 0 0 0,0 1 0 0 0,0-1 1 0 0,0 1-1 0 0,0-1 0 0 0,1 1 0 0 0,-1-1 0 0 0,0 1 0 0 0,0-1 0 0 0,0 1 0 0 0,0 0 0 0 0,0-1 0 0 0,1 1 0 0 0,-1-1 1 0 0,0 0-1 0 0,1 1-37 0 0,-1 0 0 0 0,0 1 1 0 0,1-1-1 0 0,-1 0 0 0 0,0 0 1 0 0,1 0-1 0 0,-1 0 1 0 0,0 0-1 0 0,1 1 0 0 0,-1-1 1 0 0,0 0-1 0 0,0 0 0 0 0,1 0 1 0 0,-1 1-1 0 0,0-1 1 0 0,0 0-1 0 0,0 0 0 0 0,1 1 1 0 0,-1-1-1 0 0,0 0 0 0 0,0 1 1 0 0,0-1-1 0 0,0 0 1 0 0,1 1-1 0 0,-1-1 0 0 0,0 0 1 0 0,0 1-1 0 0,0-1 0 0 0,0 0 1 0 0,0 1-1 0 0,0-1 0 0 0,0 0 1 0 0,0 1-1 0 0,0-1 1 0 0,0 1-1 0 0,1 9 739 0 0,1 0-1 0 0,-2 1 1 0 0,1-1 0 0 0,-1 1 0 0 0,-3 18-1 0 0,0-11-298 0 0,-1 0 0 0 0,-11 30 0 0 0,0-12-527 0 0,-2 0 1 0 0,-27 44-1 0 0,22-45-215 0 0,14-25 37 0 0,1 1 1 0 0,0 0-1 0 0,1 1 0 0 0,0-1 1 0 0,-7 22-1 0 0,13-32-32 0 0,6 6-147 0 0,21 20 303 0 0,-26-26 23 0 0,0 0 1 0 0,0 0 0 0 0,0-1-1 0 0,0 1 1 0 0,-1 0-1 0 0,1 0 1 0 0,0-1-1 0 0,0 1 1 0 0,1-1-1 0 0,-1 1 1 0 0,0-1-1 0 0,0 1 1 0 0,0-1 0 0 0,0 0-1 0 0,0 0 1 0 0,2 1-1 0 0,46 11 180 0 0,-26-9 24 0 0,46 0 196 0 0,5 0-129 0 0,0-1-86 0 0,-3-4-587 0 0,-28-1-721 0 0,-32 3-3569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6361 14 3223 0 0,'0'0'104'0'0,"0"-1"-1"0"0,-1 0 0 0 0,1 1 0 0 0,0-1 1 0 0,0 1-1 0 0,0-1 0 0 0,0 0 0 0 0,0 1 0 0 0,-1-1 1 0 0,1 1-1 0 0,0-1 0 0 0,0 1 0 0 0,-1-1 1 0 0,1 1-1 0 0,0-1 0 0 0,-1 1 0 0 0,1-1 1 0 0,-1 1-1 0 0,1 0 0 0 0,0-1 0 0 0,-1 1 0 0 0,1-1 1 0 0,-1 1-1 0 0,1 0 0 0 0,-1 0 0 0 0,1-1 1 0 0,-1 1-1 0 0,1 0 0 0 0,-1 0 0 0 0,0-1 0 0 0,-15 15 3823 0 0,11-8-3952 0 0,-88 108 2748 0 0,-5 6-2328 0 0,-289 303-176 0 0,114-156 648 0 0,66-71-619 0 0,146-135-915 0 0,-3-4-1 0 0,-132 94 1 0 0,119-99 303 0 0,-402 262 860 0 0,285-185-248 0 0,64-41 60 0 0,-139 68 1047 0 0,129-78-694 0 0,67-36-678 0 0,-2-4 0 0 0,-2-3 0 0 0,-117 36 0 0 0,40-20-854 0 0,86-26 1025 0 0,0-4 0 0 0,-78 14 0 0 0,2-11 754 0 0,-448 62-294 0 0,475-79 134 0 0,-1-6-1 0 0,1-5 1 0 0,-149-23 0 0 0,43-10-360 0 0,2-10 1 0 0,-239-84-1 0 0,370 103-253 0 0,-135-51 52 0 0,124 26 381 0 0,77 39-590 0 0,16 9 23 0 0,6 3 0 0 0,0 1 0 0 0,0-1 0 0 0,0 1 0 0 0,-1 0 0 0 0,1-1 0 0 0,-1 1 0 0 0,-3-1 0 0 0,4 2 0 0 0,1 1 0 0 0,-2 1 0 0 0,0 0 0 0 0,0-1 0 0 0,1 1 0 0 0,-1-1 0 0 0,-1 0 0 0 0,1 0 0 0 0,0 0 0 0 0,0 0 0 0 0,0-1 0 0 0,0 1 0 0 0,-7-1 0 0 0,-6 3 0 0 0,15-3 19 0 0,1 0 0 0 0,-1 1-1 0 0,0-1 1 0 0,0 0 0 0 0,0 1-1 0 0,0-1 1 0 0,0 1 0 0 0,1 0 0 0 0,-1-1-1 0 0,0 1 1 0 0,0 0 0 0 0,1-1 0 0 0,-1 1-1 0 0,1 0 1 0 0,-1 0 0 0 0,0-1-1 0 0,1 1 1 0 0,0 0 0 0 0,-1 0 0 0 0,1 0-1 0 0,-1 0 1 0 0,1 0 0 0 0,0 0-1 0 0,0 0 1 0 0,0 0 0 0 0,-1 0 0 0 0,1 0-1 0 0,0 0 1 0 0,0 0 0 0 0,0 0-1 0 0,1 1 1 0 0,-1 4 9 0 0,1 0-1 0 0,0-1 1 0 0,0 1-1 0 0,1 0 1 0 0,2 7-1 0 0,9 20-3 0 0,8 9 24 0 0,8 1-36 0 0,7-3-12 0 0,-5-8-17 0 0,-25-26-79 0 0,2 2-55 0 0,26 22-10 0 0,-26-23-95 0 0,0-1-1991 0 0,23 18 1338 0 0,-24-18-326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80 80 3679 0 0,'-23'-8'1485'0'0,"19"6"-647"0"0,0 0-1 0 0,-1 1 0 0 0,1-1 0 0 0,-1 1 0 0 0,0 0 0 0 0,1 0 0 0 0,-1 0 0 0 0,0 1 0 0 0,0 0 1 0 0,-5 0 842 0 0,9 2-1308 0 0,15 0 2925 0 0,-2 0-3089 0 0,-6-1-81 0 0,-1 0 0 0 0,1-1 0 0 0,0 0 0 0 0,-1 0 0 0 0,1 0 1 0 0,0-1-1 0 0,6-1 0 0 0,60-7 853 0 0,14-1-287 0 0,-13-2-413 0 0,13-4-1208 0 0,-16 1-4186 0 0,-56 12-1764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6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317 0 8751 0 0,'-15'4'436'0'0,"0"-1"0"0"0,0 2-1 0 0,1 0 1 0 0,-1 1 0 0 0,1 0 0 0 0,0 2-1 0 0,1-1 1 0 0,-1 1 0 0 0,2 1-1 0 0,-1 1 1 0 0,1 0 0 0 0,1 0 0 0 0,-12 13-1 0 0,11-8-122 0 0,0 1-1 0 0,1-1 0 0 0,1 2 1 0 0,1 0-1 0 0,0 0 1 0 0,1 1-1 0 0,1 0 1 0 0,0 0-1 0 0,-4 22 0 0 0,4-9 59 0 0,2 1 0 0 0,0 1 0 0 0,3-1 0 0 0,1 47 0 0 0,1-73-301 0 0,0 0 1 0 0,0 0-1 0 0,1 0 0 0 0,0 0 1 0 0,4 12-1 0 0,-2-6 3 0 0,-1-1 85 0 0,5 1-35 0 0,25 43-83 0 0,-17-50-265 0 0,47 15-21 0 0,-56-19 169 0 0,0 0 0 0 0,0 0 0 0 0,-1-1 0 0 0,1 0 0 0 0,0 0 0 0 0,0 0 0 0 0,-1-1 0 0 0,1 0-1 0 0,0 0 1 0 0,-1 0 0 0 0,1-1 0 0 0,-1 0 0 0 0,1 0 0 0 0,6-3 0 0 0,-2 0-129 0 0,4 0-301 0 0,-1-2 0 0 0,0 0 1 0 0,0 0-1 0 0,-1-1 0 0 0,0-1 1 0 0,-1 0-1 0 0,1-1 0 0 0,16-18 1 0 0,-11 7-4756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54 2 3999 0 0,'-3'-1'65'0'0,"0"1"0"0"0,0 0 0 0 0,1 0 0 0 0,-1 0 0 0 0,0 0 0 0 0,0 0 0 0 0,1 0 0 0 0,-1 1 0 0 0,-5 1 0 0 0,7-2 189 0 0,-1 0 1 0 0,1 1-1 0 0,0 0 1 0 0,0-1 0 0 0,0 1-1 0 0,0 0 1 0 0,0-1 0 0 0,0 1-1 0 0,0 0 1 0 0,0 0-1 0 0,0 0 1 0 0,0 0 0 0 0,0 0-1 0 0,0 0 1 0 0,1 0-1 0 0,-1 0 1 0 0,0 0 0 0 0,1 0-1 0 0,-1 0 1 0 0,1 1 0 0 0,-1-1-1 0 0,1 0 1 0 0,0 0-1 0 0,-1 2 1 0 0,1-2-107 0 0,1 0-1 0 0,-1-1 1 0 0,0 1-1 0 0,1 0 1 0 0,-1-1-1 0 0,0 1 1 0 0,1 0-1 0 0,-1-1 1 0 0,1 1-1 0 0,-1-1 1 0 0,1 1-1 0 0,-1-1 1 0 0,1 1 0 0 0,0-1-1 0 0,-1 1 1 0 0,1-1-1 0 0,0 1 1 0 0,-1-1-1 0 0,1 0 1 0 0,0 1-1 0 0,-1-1 1 0 0,1 0-1 0 0,0 0 1 0 0,0 0-1 0 0,-1 1 1 0 0,1-1-1 0 0,0 0 1 0 0,0 0 0 0 0,-1 0-1 0 0,2 0 1 0 0,25 1 1254 0 0,7-1-40 0 0,50 6 0 0 0,-74-5-902 0 0,-1 6-355 0 0,29 20-10 0 0,-28-20 89 0 0,-8 2-60 0 0,0 1-76 0 0,0 1-1 0 0,0-1 1 0 0,-1 1 0 0 0,-1-1-1 0 0,0 1 1 0 0,0 0 0 0 0,-1-1-1 0 0,-4 20 1 0 0,-5-1-852 0 0,-14 30-1 0 0,8-21-2262 0 0,13-28 922 0 0,1-1-3226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65 2759 0 0,'0'0'35'0'0,"0"1"-1"0"0,0-1 0 0 0,0 0 0 0 0,0 0 1 0 0,0 0-1 0 0,-1 0 0 0 0,1 0 0 0 0,0 0 0 0 0,0 0 1 0 0,0 0-1 0 0,0 0 0 0 0,0 0 0 0 0,0 0 1 0 0,0 0-1 0 0,0 1 0 0 0,0-1 0 0 0,0 0 0 0 0,-1 0 1 0 0,1 0-1 0 0,0 0 0 0 0,0 0 0 0 0,0 0 1 0 0,0 0-1 0 0,0 1 0 0 0,0-1 0 0 0,0 0 1 0 0,0 0-1 0 0,0 0 0 0 0,0 0 0 0 0,0 0 0 0 0,0 0 1 0 0,0 0-1 0 0,0 1 0 0 0,0-1 0 0 0,0 0 1 0 0,0 0-1 0 0,0 0 0 0 0,0 0 0 0 0,0 0 0 0 0,0 0 1 0 0,0 0-1 0 0,1 1 0 0 0,-1-1 0 0 0,0 0 1 0 0,0 0-1 0 0,0 0 0 0 0,0 0 0 0 0,0 0 0 0 0,8 6 699 0 0,10 2-167 0 0,4-1 110 0 0,0 0 0 0 0,36 4 0 0 0,49 1 986 0 0,-95-11-1518 0 0,522 42 4741 0 0,2-28-1940 0 0,255-47-689 0 0,-295 9-1126 0 0,-173 11-659 0 0,439-19 431 0 0,-371 12-629 0 0,284-16 23 0 0,-538 23-296 0 0,136-4 0 0 0,-149 19-464 0 0,-128-4-534 0 0,-8 1 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197 86 5527 0 0,'5'-21'420'0'0,"-4"17"417"0"0,0-1 0 0 0,-1 0 0 0 0,0 1 0 0 0,0-1 0 0 0,-1-8 0 0 0,1 12-660 0 0,0 0 0 0 0,0-1 0 0 0,-1 1-1 0 0,1 0 1 0 0,0-1 0 0 0,-1 1 0 0 0,1 0 0 0 0,-1 0-1 0 0,1 0 1 0 0,-1 0 0 0 0,0-1 0 0 0,0 1-1 0 0,1 0 1 0 0,-1 0 0 0 0,0 0 0 0 0,0 0 0 0 0,0 1-1 0 0,0-1 1 0 0,0 0 0 0 0,0 0 0 0 0,0 0-1 0 0,0 1 1 0 0,0-1 0 0 0,-1 1 0 0 0,1-1-1 0 0,0 1 1 0 0,0-1 0 0 0,-1 1 0 0 0,1 0 0 0 0,0-1-1 0 0,0 1 1 0 0,-1 0 0 0 0,1 0 0 0 0,0 0-1 0 0,-1 0 1 0 0,1 0 0 0 0,0 0 0 0 0,-1 1 0 0 0,1-1-1 0 0,0 0 1 0 0,-2 1 0 0 0,-5 2 44 0 0,0 0 0 0 0,0 0-1 0 0,1 0 1 0 0,0 1 0 0 0,0 0 0 0 0,0 1 0 0 0,0-1 0 0 0,0 1 0 0 0,1 1-1 0 0,0-1 1 0 0,0 1 0 0 0,1 0 0 0 0,-1 0 0 0 0,1 1 0 0 0,-6 10-1 0 0,3-4-139 0 0,1 0 0 0 0,1 0-1 0 0,0 0 1 0 0,0 1 0 0 0,2 0-1 0 0,-1 0 1 0 0,-3 27-1 0 0,7-4 67 0 0,10-25-87 0 0,24 24-73 0 0,-32-35 8 0 0,-1-1 0 0 0,0 1 1 0 0,1 0-1 0 0,-1-1 0 0 0,1 1 1 0 0,-1-1-1 0 0,1 1 0 0 0,-1-1 0 0 0,1 1 1 0 0,-1-1-1 0 0,1 1 0 0 0,0-1 0 0 0,-1 1 1 0 0,1-1-1 0 0,0 0 0 0 0,-1 0 1 0 0,1 1-1 0 0,0-1 0 0 0,0 0 0 0 0,-1 0 1 0 0,1 0-1 0 0,0 0 0 0 0,0 1 1 0 0,-1-1-1 0 0,2-1 0 0 0,9 1-107 0 0,0 0 1 0 0,-1-1-1 0 0,1-1 0 0 0,-1 0 1 0 0,1 0-1 0 0,-1-1 1 0 0,0 0-1 0 0,0-1 0 0 0,0 0 1 0 0,0 0-1 0 0,9-7 0 0 0,-7 2-401 0 0,-1 1-1 0 0,0-2 0 0 0,-1 1 1 0 0,0-1-1 0 0,-1-1 0 0 0,0 0 1 0 0,0 0-1 0 0,7-14 1 0 0,-7 9-984 0 0,-1-2 1 0 0,0 1 0 0 0,-1-1 0 0 0,-1 0 0 0 0,5-26-1 0 0,-10 41 1078 0 0,5-20-1387 0 0,-6 22 1705 0 0,0 0 1 0 0,0 1-1 0 0,0-1 0 0 0,1 0 0 0 0,-1 0 0 0 0,0 1 1 0 0,1-1-1 0 0,-1 0 0 0 0,0 0 0 0 0,1 1 1 0 0,-1-1-1 0 0,1 0 0 0 0,-1 1 0 0 0,1-1 0 0 0,-1 1 1 0 0,1-1-1 0 0,0 1 0 0 0,-1-1 0 0 0,1 1 0 0 0,0-1 1 0 0,1 0-1 0 0,-1 2 185 0 0,-1-1 0 0 0,1 1-1 0 0,0-1 1 0 0,-1 1 0 0 0,1-1 0 0 0,0 1 0 0 0,-1-1 0 0 0,1 1 0 0 0,-1 0-1 0 0,1-1 1 0 0,-1 1 0 0 0,1 0 0 0 0,-1-1 0 0 0,1 1 0 0 0,-1 0 0 0 0,0 0 0 0 0,1-1-1 0 0,-1 1 1 0 0,0 0 0 0 0,0 1 0 0 0,6 19 1558 0 0,-5-20-1467 0 0,5 25 3388 0 0,-4-18-3195 0 0,0 0 0 0 0,-1 0 0 0 0,1 15 0 0 0,-1-3 763 0 0,4 33 943 0 0,1-1-259 0 0,-5-41-1651 0 0,-1-6-114 0 0,0 0 1 0 0,1 0-1 0 0,-1 0 0 0 0,1 0 1 0 0,1 0-1 0 0,-1 0 0 0 0,1 0 1 0 0,2 5-1 0 0,10 29-178 0 0,-11-30-616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8 455 0 0,'-2'7'8076'0'0,"1"19"-4097"0"0,1 20-1251 0 0,0 22-31 0 0,1-37-1934 0 0,0-23-159 0 0,0 1-76 0 0,2 1-350 0 0,2 25 963 0 0,1-25-1043 0 0,15 30-76 0 0,-16-30-314 0 0,6-7-2022 0 0,33 11 1280 0 0,-42-14 872 0 0,1 0 0 0 0,0 0 1 0 0,-1 0-1 0 0,1 0 0 0 0,0 0 1 0 0,-1-1-1 0 0,1 1 0 0 0,-1-1 1 0 0,1 0-1 0 0,-1 1 0 0 0,1-1 1 0 0,-1 0-1 0 0,1-1 0 0 0,-1 1 1 0 0,0 0-1 0 0,1-1 0 0 0,-1 1 1 0 0,0-1-1 0 0,0 0 0 0 0,0 0 1 0 0,0 1-1 0 0,-1-1 0 0 0,3-3 0 0 0,4-3-588 0 0,25-27-3886 0 0,-18 13 993 0 0</inkml:trace>
  <inkml:trace contextRef="#ctx0" brushRef="#br0" timeOffset="1">289 61 3663 0 0,'19'-56'374'0'0,"-19"56"111"0"0,8-5-1394 0 0,-3 9 2444 0 0,0 10 3880 0 0,-1-1-4893 0 0,-2-7-210 0 0,-1 0 0 0 0,1 0 0 0 0,-1 0 0 0 0,0-1 0 0 0,-1 1 0 0 0,1 0 0 0 0,-1 7 0 0 0,1 40 2509 0 0,-1-21-1849 0 0,0-24-167 0 0,0 2-34 0 0,1 29-94 0 0,-1-29-21 0 0,6-1-1164 0 0,18 26-225 0 0,-18-26-1147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241 12 13359 0 0,'-1'-2'131'0'0,"-1"1"-1"0"0,0 0 1 0 0,0 0-1 0 0,0 0 1 0 0,0 0-1 0 0,0 0 1 0 0,0 0-1 0 0,0 0 1 0 0,0 1-1 0 0,0-1 1 0 0,-1 1-1 0 0,1 0 1 0 0,0-1-1 0 0,0 1 1 0 0,-1 0-1 0 0,1 0 0 0 0,0 1 1 0 0,0-1-1 0 0,0 0 1 0 0,0 1-1 0 0,-1-1 1 0 0,1 1-1 0 0,0 0 1 0 0,0 0-1 0 0,0 0 1 0 0,-3 2-1 0 0,-8 4 815 0 0,0 0-1 0 0,-23 18 1 0 0,24-16-767 0 0,-1 0 276 0 0,1 1 1 0 0,0 1-1 0 0,-17 18 0 0 0,24-23-364 0 0,1 0 0 0 0,-1 0 0 0 0,1 1 0 0 0,0-1 0 0 0,0 1-1 0 0,1 0 1 0 0,0 0 0 0 0,0 0 0 0 0,-2 12 0 0 0,3-9-70 0 0,12-2-122 0 0,29 17-27 0 0,-29-19 1 0 0,-3-5-20 0 0,24 2-83 0 0,-23-3-31 0 0,0 1-9 0 0,23 2-17 0 0,-23-3-66 0 0,-4 11-1856 0 0,12 33 2188 0 0,-16-43 32 0 0,0 1 1 0 0,0 0 0 0 0,0 0-1 0 0,0-1 1 0 0,0 1 0 0 0,-1 0-1 0 0,1-1 1 0 0,0 1 0 0 0,-1 0-1 0 0,1-1 1 0 0,-1 1 0 0 0,0-1-1 0 0,1 1 1 0 0,-1 0 0 0 0,0-1-1 0 0,0 0 1 0 0,0 1 0 0 0,0-1-1 0 0,0 0 1 0 0,-1 1 0 0 0,1-1-1 0 0,0 0 1 0 0,-1 0 0 0 0,1 0-1 0 0,-3 2 1 0 0,-2 2 48 0 0,-4 4 37 0 0,-1 2-157 0 0,0-1 0 0 0,0 0 0 0 0,-1-1 0 0 0,0 0 0 0 0,-16 9 0 0 0,23-17-769 0 0,1 0-212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96 44 11975 0 0,'4'-7'252'0'0,"-2"5"-149"0"0,0 0 0 0 0,-1-1-1 0 0,1 1 1 0 0,-1-1 0 0 0,0 0-1 0 0,1 1 1 0 0,-1-1 0 0 0,-1 0-1 0 0,1 0 1 0 0,0-3 0 0 0,-1 5-58 0 0,1 1 0 0 0,-1 0 1 0 0,0 0-1 0 0,0 0 0 0 0,0 0 1 0 0,0 0-1 0 0,0-1 1 0 0,-1 1-1 0 0,1 0 0 0 0,0 0 1 0 0,0 0-1 0 0,0 0 0 0 0,0 0 1 0 0,0 0-1 0 0,0-1 1 0 0,0 1-1 0 0,0 0 0 0 0,0 0 1 0 0,0 0-1 0 0,0 0 0 0 0,0 0 1 0 0,0 0-1 0 0,0 0 0 0 0,-1 0 1 0 0,1-1-1 0 0,0 1 1 0 0,0 0-1 0 0,0 0 0 0 0,0 0 1 0 0,0 0-1 0 0,0 0 0 0 0,-1 0 1 0 0,1 0-1 0 0,0 0 1 0 0,0 0-1 0 0,0 0 0 0 0,0 0 1 0 0,0 0-1 0 0,0 0 0 0 0,-1 0 1 0 0,1 0-1 0 0,0 0 0 0 0,0 0 1 0 0,0 0-1 0 0,0 0 1 0 0,-9 4 1014 0 0,-6 7 67 0 0,5 0-518 0 0,-4 4 233 0 0,-17 23 1 0 0,28-34-789 0 0,0 0-1 0 0,1 0 1 0 0,-1 0-1 0 0,1 1 1 0 0,0-1 0 0 0,0 1-1 0 0,1-1 1 0 0,-1 1 0 0 0,1 0-1 0 0,0-1 1 0 0,-1 9 0 0 0,10-7-398 0 0,24 17-68 0 0,-24-17-18 0 0,-1-5-484 0 0,29 2-76 0 0,-34 6-736 0 0,7 30 1742 0 0,-9-36 29 0 0,0 0 0 0 0,-1 1 1 0 0,1-1-1 0 0,-1 0 0 0 0,0 0 1 0 0,0 0-1 0 0,0 0 1 0 0,0 1-1 0 0,0-1 0 0 0,-1-1 1 0 0,1 1-1 0 0,-1 0 0 0 0,0 0 1 0 0,0 0-1 0 0,0-1 1 0 0,-2 3-1 0 0,-4 6 378 0 0,-22 34 1108 0 0,13-21-994 0 0,-16 31 1 0 0,36-57-2981 0 0,1 0-3812 0 0</inkml:trace>
  <inkml:trace contextRef="#ctx0" brushRef="#br0" timeOffset="1">301 200 14279 0 0,'0'0'1298'0'0,"1"8"-1069"0"0,1 41 1086 0 0,-9 80 0 0 0,6-104-1330 0 0,0-23-46 0 0,1 6-130 0 0,1-6-177 0 0,2-5-384 0 0,-1-4-218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24 10 11975 0 0,'-8'-5'528'0'0,"2"2"112"0"0,2 2-512 0 0,1 1-128 0 0,2 1 0 0 0,1 0 0 0 0,0 2 448 0 0,-2 1 56 0 0,2 2 8 0 0,2 4 8 0 0,1 2-688 0 0,44 47-824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203 107 15199 0 0,'-6'0'308'0'0,"-1"0"0"0"0,1 1 0 0 0,-1 0 0 0 0,1 0 0 0 0,-1 1 0 0 0,1-1 0 0 0,0 1 0 0 0,0 1 0 0 0,0-1 0 0 0,0 1 0 0 0,0 0 0 0 0,1 0 0 0 0,-1 1 0 0 0,1 0 0 0 0,0 0 0 0 0,-5 5 0 0 0,-1 1-12 0 0,0 0 0 0 0,1 0 0 0 0,0 2 0 0 0,1-1 0 0 0,1 1 0 0 0,0 0 0 0 0,-11 22 0 0 0,18-32-279 0 0,0 0-1 0 0,0 1 1 0 0,0-1 0 0 0,0 1-1 0 0,0-1 1 0 0,0 1-1 0 0,1-1 1 0 0,0 1 0 0 0,-1 3-1 0 0,0 1 13 0 0,0-1 49 0 0,9 1-39 0 0,26 18-122 0 0,-32-24 68 0 0,0-1-1 0 0,0 1 1 0 0,0-1-1 0 0,0 0 0 0 0,0 0 1 0 0,0 0-1 0 0,0 1 0 0 0,0-2 1 0 0,0 1-1 0 0,0 0 0 0 0,0 0 1 0 0,0-1-1 0 0,0 1 0 0 0,0-1 1 0 0,0 0-1 0 0,0 1 0 0 0,0-1 1 0 0,0 0-1 0 0,0 0 0 0 0,-1 0 1 0 0,1 0-1 0 0,0-1 0 0 0,-1 1 1 0 0,3-2-1 0 0,2-1-83 0 0,16-11-1224 0 0,36-31 1 0 0,-43 32-527 0 0,-1 0-1 0 0,0-1 1 0 0,-1 0 0 0 0,-1-1 0 0 0,0 0 0 0 0,-2-1-1 0 0,0 0 1 0 0,0 0 0 0 0,12-35 0 0 0,-22 50 1723 0 0,2-3-9 0 0,-2 7 674 0 0,-6 26 3711 0 0,2 12-917 0 0,-1 12 51 0 0,2 2-780 0 0,2-19-1388 0 0,1-26-89 0 0,1 2-349 0 0,2 45 1374 0 0,1-47-1858 0 0,12 29-20 0 0,-16-37-262 0 0,0 0 0 0 0,0-1-1 0 0,1 1 1 0 0,-1 0 0 0 0,1 0 0 0 0,-1-1-1 0 0,1 1 1 0 0,-1 0 0 0 0,1-1 0 0 0,-1 1-1 0 0,1-1 1 0 0,-1 1 0 0 0,1-1 0 0 0,0 1-1 0 0,-1-1 1 0 0,1 1 0 0 0,0-1 0 0 0,0 0-1 0 0,-1 1 1 0 0,1-1 0 0 0,0 0 0 0 0,0 1-1 0 0,-1-1 1 0 0,1 0 0 0 0,0 0 0 0 0,0 0-1 0 0,0 0 1 0 0,-1 0 0 0 0,1 0 0 0 0,0 0-1 0 0,0 0 1 0 0,0 0 0 0 0,0 0 0 0 0,0-1-1 0 0,22-12-118 0 0,-21 11 46 0 0,9-6-317 0 0,-1-1-1 0 0,0 0 1 0 0,0-1 0 0 0,-1 0 0 0 0,-1-1 0 0 0,10-14-1 0 0,-6 5-710 0 0,0-1 0 0 0,15-38 0 0 0,-9 4-362 0 0,-15 42 1086 0 0,1 0 0 0 0,0 0 0 0 0,1 1 0 0 0,0-1 0 0 0,1 1 0 0 0,1 0 0 0 0,0 0 0 0 0,8-11 0 0 0,-14 22 454 0 0,0 0-1 0 0,0 0 1 0 0,0 1-1 0 0,0-1 0 0 0,0 0 1 0 0,0 0-1 0 0,0 1 0 0 0,0-1 1 0 0,0 0-1 0 0,0 1 1 0 0,0 0-1 0 0,0-1 0 0 0,1 1 1 0 0,-1-1-1 0 0,0 1 1 0 0,3 0 4048 0 0,1 11-3137 0 0,13 32-54 0 0,-13-32-232 0 0,-3-1-104 0 0,3 31-24 0 0,-4-30-44 0 0,1-2-180 0 0,5 29-76 0 0,-6-28 232 0 0,1-1-318 0 0,3 28-28 0 0,-3-27 147 0 0,-2-2-249 0 0,3 24-96 0 0,-1-29-504 0 0,0-9 220 0 0,2-9-45 0 0,-3 4 164 0 0,19-112-1260 0 0,-17 108 1060 0 0,1-1 0 0 0,1 0 1 0 0,1 1-1 0 0,0 0 0 0 0,13-21 1 0 0,-18 33 228 0 0,1 1 0 0 0,-1-1 1 0 0,1 1-1 0 0,-1 0 0 0 0,1 0 1 0 0,0 0-1 0 0,0 0 0 0 0,0 0 1 0 0,0 0-1 0 0,0 1 0 0 0,1-1 1 0 0,-1 0-1 0 0,0 1 0 0 0,1 0 1 0 0,3-2-1 0 0,-5 3 1431 0 0,5 10-666 0 0,15 31 112 0 0,-16-31 49 0 0,-3 1 10 0 0,7 34-58 0 0,-7-34-253 0 0,-1 0-116 0 0,5 33-25 0 0,-5-33-40 0 0,1-2-170 0 0,7 26-86 0 0,-7-26-72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199 24 15087 0 0,'-1'-2'104'0'0,"-1"0"1"0"0,0 0-1 0 0,0 0 0 0 0,0 0 0 0 0,0 1 0 0 0,0-1 1 0 0,0 0-1 0 0,0 1 0 0 0,-1 0 0 0 0,1-1 0 0 0,0 1 0 0 0,-1 0 1 0 0,-3-1-1 0 0,3 2 144 0 0,0 0-1 0 0,0 0 1 0 0,0 0 0 0 0,-1 0-1 0 0,1 1 1 0 0,0-1 0 0 0,0 1-1 0 0,0 0 1 0 0,0 0 0 0 0,0 0-1 0 0,-4 3 1 0 0,-1-1 74 0 0,0 1 1 0 0,1 0-1 0 0,0 0 0 0 0,0 1 1 0 0,0 0-1 0 0,1 0 1 0 0,-1 1-1 0 0,1 0 0 0 0,0 0 1 0 0,1 0-1 0 0,0 1 0 0 0,0 0 1 0 0,-8 13-1 0 0,-2 8-158 0 0,12-21-41 0 0,0 3-10 0 0,-3 40-20 0 0,10-1-90 0 0,-2-39-82 0 0,6-6-111 0 0,24 15 31 0 0,-23-14-29 0 0,-2-2-192 0 0,20 9 208 0 0,-20-9 4 0 0,-4 6-277 0 0,5 27 346 0 0,-6-27 3 0 0,-4-2 16 0 0,-10 25 64 0 0,7-21-136 0 0,0-1 0 0 0,0 0 0 0 0,-1 0 0 0 0,-1-1 0 0 0,1 0 0 0 0,-2 0 0 0 0,1-1 0 0 0,-11 10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 1 14279 0 0,'-4'0'1272'0'0,"1"0"-1016"0"0,2 0-256 0 0,-1 0 0 0 0,1 1-432 0 0,-1 0-136 0 0,0 2-24 0 0,-8 0-8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 48 2303 0 0,'0'-2'377'0'0,"-1"1"0"0"0,1 0-1 0 0,0-1 1 0 0,-1 1 0 0 0,1-1-1 0 0,0 1 1 0 0,0-1 0 0 0,0 1-1 0 0,0-1 1 0 0,0 1 0 0 0,0 0-1 0 0,0-1 1 0 0,1-2 0 0 0,-1 3 41 0 0,1 0 1 0 0,-1 0-1 0 0,0 0 1 0 0,0 0 0 0 0,0 0-1 0 0,0 0 1 0 0,0 0-1 0 0,0 0 1 0 0,0 0 0 0 0,0 0-1 0 0,0 0 1 0 0,0 0-1 0 0,0 0 1 0 0,-1 0 0 0 0,1 0-1 0 0,0 0 1 0 0,-1-1-1 0 0,0 2-261 0 0,0 1 1 0 0,0-1-1 0 0,1 0 0 0 0,-1 1 0 0 0,0-1 0 0 0,1 1 0 0 0,-1-1 1 0 0,0 1-1 0 0,1-1 0 0 0,-1 1 0 0 0,1 0 0 0 0,-1-1 0 0 0,1 1 0 0 0,-1 0 1 0 0,1-1-1 0 0,0 1 0 0 0,-1 0 0 0 0,1-1 0 0 0,0 1 0 0 0,-1 0 1 0 0,1 0-1 0 0,-8 18 313 0 0,7-16-383 0 0,0 1 0 0 0,0-1-1 0 0,0 1 1 0 0,0-1 0 0 0,1 1-1 0 0,0 6 1 0 0,0-10-83 0 0,0 0 0 0 0,-1 0 0 0 0,1 0 0 0 0,1 1 0 0 0,-1-1 0 0 0,0 0 1 0 0,0 0-1 0 0,0 0 0 0 0,0 0 0 0 0,0 0 0 0 0,0 0 0 0 0,0 1 0 0 0,0-1 0 0 0,0 0 0 0 0,0 0 0 0 0,0 0 0 0 0,0 0 0 0 0,0 0 0 0 0,0 0 0 0 0,0 1 0 0 0,1-1 1 0 0,-1 0-1 0 0,0 0 0 0 0,0 0 0 0 0,0 0 0 0 0,0 0 0 0 0,0 0 0 0 0,0 0 0 0 0,0 0 0 0 0,1 0 0 0 0,-1 0 0 0 0,0 0 0 0 0,0 1 0 0 0,0-1 0 0 0,0 0 1 0 0,0 0-1 0 0,1 0 0 0 0,-1 0 0 0 0,0 0 0 0 0,0 0 0 0 0,0 0 0 0 0,0 0 0 0 0,0 0 0 0 0,1 0 0 0 0,-1-1 0 0 0,0 1 0 0 0,0 0 0 0 0,0 0 0 0 0,0 0 0 0 0,14-13 77 0 0,-14 13-81 0 0,17-28-177 0 0,-16 27 107 0 0,-1 0 1 0 0,1 0-1 0 0,-1 0 0 0 0,1 0 1 0 0,-1 0-1 0 0,1 0 1 0 0,-1 0-1 0 0,0 0 1 0 0,0 0-1 0 0,1 0 1 0 0,-1 0-1 0 0,0 0 1 0 0,0 0-1 0 0,0 0 1 0 0,0-1-1 0 0,0 1 0 0 0,0 0 1 0 0,-1 0-1 0 0,1 0 1 0 0,0 0-1 0 0,-1 0 1 0 0,1 0-1 0 0,0 0 1 0 0,-1 0-1 0 0,-1-2 1 0 0,2 3-37 0 0,-1-1 1 0 0,0 1 0 0 0,1 0 0 0 0,-1 0-1 0 0,0 0 1 0 0,0 0 0 0 0,1-1 0 0 0,-1 1-1 0 0,0 0 1 0 0,0 0 0 0 0,1 0 0 0 0,-1 1-1 0 0,0-1 1 0 0,0 0 0 0 0,1 0 0 0 0,-1 0-1 0 0,0 0 1 0 0,1 1 0 0 0,-1-1 0 0 0,0 0-1 0 0,1 1 1 0 0,-1-1 0 0 0,0 1 0 0 0,1-1-1 0 0,-1 0 1 0 0,1 1 0 0 0,-1 0 0 0 0,1-1 0 0 0,-1 1-1 0 0,-5 3-1090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92 6911 0 0,'9'-6'1076'0'0,"-5"10"2060"0"0,7 6 2282 0 0,-9-11-5184 0 0,0 0 0 0 0,0 0 0 0 0,0-1 0 0 0,0 1 0 0 0,0-1 0 0 0,0 0 0 0 0,0 1 0 0 0,-1-1 0 0 0,1 0 0 0 0,-1 0 0 0 0,1 0 0 0 0,1-2 0 0 0,0-2-82 0 0,15-27 142 0 0,-17 31-281 0 0,0 0-1 0 0,0 0 1 0 0,0 0-1 0 0,-1 0 1 0 0,1 0 0 0 0,-1 0-1 0 0,1 0 1 0 0,-1 0-1 0 0,0 0 1 0 0,0 0 0 0 0,0 0-1 0 0,0 0 1 0 0,0 0-1 0 0,-1-4 1 0 0,1 6-6 0 0,0 0 0 0 0,0 0 0 0 0,0 0-1 0 0,0-1 1 0 0,0 1 0 0 0,0 0 0 0 0,-1 0 0 0 0,1 0 0 0 0,0 0 0 0 0,0-1 0 0 0,0 1 0 0 0,0 0 0 0 0,0 0 0 0 0,-1 0-1 0 0,1 0 1 0 0,0 0 0 0 0,0 0 0 0 0,0-1 0 0 0,0 1 0 0 0,-1 0 0 0 0,1 0 0 0 0,0 0 0 0 0,0 0 0 0 0,0 0-1 0 0,-1 0 1 0 0,1 0 0 0 0,0 0 0 0 0,0 0 0 0 0,0 0 0 0 0,-1 0 0 0 0,1 0 0 0 0,0 0 0 0 0,0 0 0 0 0,0 0-1 0 0,-1 0 1 0 0,1 0 0 0 0,0 0 0 0 0,0 0 0 0 0,0 0 0 0 0,-1 1 0 0 0,-9 7 132 0 0,-7 11-5 0 0,17-19-133 0 0,-7 11 30 0 0,-1-1 0 0 0,1 2 0 0 0,-8 18 0 0 0,7 0-6124 0 0,8-22-274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16 143 3223 0 0,'-15'3'627'0'0,"26"-4"734"0"0,228 4 1435 0 0,1 20-349 0 0,-23-2-727 0 0,534 2 2057 0 0,-3-79-1999 0 0,-407 7-1113 0 0,170-22 312 0 0,2 35-29 0 0,-399 34-743 0 0,178 1 174 0 0,-138 6-268 0 0,340 15 52 0 0,-335-14-189 0 0,-2 0-1110 0 0,-131-6-205 0 0,-20-3 266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 37 10591 0 0,'-5'5'472'0'0,"3"-3"127"0"0,-1 0-1 0 0,1 0 1 0 0,-1 1-1 0 0,1-1 1 0 0,0 1-1 0 0,0-1 1 0 0,0 1-1 0 0,0 0 1 0 0,1 0-1 0 0,-1 0 1 0 0,1 0-1 0 0,0 0 1 0 0,-1 0-1 0 0,0 5 1 0 0,26-36 927 0 0,-23 28-1527 0 0,3-6-76 0 0,1 1 1 0 0,-1 0-1 0 0,0-1 0 0 0,-1 0 1 0 0,1 0-1 0 0,4-12 1 0 0,-8 17 64 0 0,0 1 0 0 0,0 0 0 0 0,0-1 0 0 0,0 1 0 0 0,0 0 0 0 0,0-1 0 0 0,-1 1 0 0 0,1 0 0 0 0,0 0 0 0 0,0-1 0 0 0,0 1 0 0 0,0 0 0 0 0,-1 0 0 0 0,1-1 0 0 0,0 1 0 0 0,0 0 0 0 0,-1 0 0 0 0,1-1 0 0 0,0 1 0 0 0,0 0 1 0 0,-1 0-1 0 0,1 0 0 0 0,0 0 0 0 0,-1 0 0 0 0,1-1 0 0 0,0 1 0 0 0,-1 0 0 0 0,1 0 0 0 0,0 0 0 0 0,-1 0 0 0 0,1 0 0 0 0,0 0 0 0 0,-1 0 0 0 0,1 0 0 0 0,0 0 0 0 0,-1 0 0 0 0,1 0 0 0 0,0 0 0 0 0,-1 0 0 0 0,1 0 0 0 0,0 1 0 0 0,0-1 0 0 0,-1 0 0 0 0,1 0 0 0 0,0 0 0 0 0,-1 0 0 0 0,1 1 0 0 0,-1-1 0 0 0,-16 6 112 0 0,9-2 31 0 0,0 0-37 0 0,0-1-1 0 0,0 1 0 0 0,1 1 0 0 0,-1 0 1 0 0,1 0-1 0 0,0 0 0 0 0,-9 10 1 0 0,15-12-1696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267 28 8751 0 0,'4'-12'-233'0'0,"-2"-1"6056"0"0,-2 13-5731 0 0,0 0 1 0 0,0 0-1 0 0,0 0 0 0 0,0 0 0 0 0,0-1 1 0 0,0 1-1 0 0,0 0 0 0 0,0 0 0 0 0,0 0 1 0 0,0 0-1 0 0,0 0 0 0 0,0 0 1 0 0,0 0-1 0 0,0 0 0 0 0,0 0 0 0 0,0-1 1 0 0,0 1-1 0 0,0 0 0 0 0,0 0 0 0 0,0 0 1 0 0,0 0-1 0 0,0 0 0 0 0,0 0 1 0 0,0 0-1 0 0,0 0 0 0 0,0 0 0 0 0,-1 0 1 0 0,1 0-1 0 0,0 0 0 0 0,0 0 1 0 0,0 0-1 0 0,0 0 0 0 0,0 0 0 0 0,0-1 1 0 0,0 1-1 0 0,0 0 0 0 0,0 0 0 0 0,0 0 1 0 0,-1 0-1 0 0,1 0 0 0 0,0 0 0 0 0,0 0 1 0 0,0 0-1 0 0,0 0 0 0 0,0 0 1 0 0,0 0-1 0 0,0 0 0 0 0,0 0 0 0 0,0 0 1 0 0,0 1-1 0 0,-1-1 0 0 0,1 0 0 0 0,0 0 1 0 0,0 0-1 0 0,0 0 0 0 0,0 0 1 0 0,0 0-1 0 0,0 0 0 0 0,0 0 0 0 0,-12 11 1242 0 0,-45 62-249 0 0,-49 83 0 0 0,32-44-1428 0 0,63-99-614 0 0,5-9-4961 0 0,2-1-1038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10 6447 0 0,'-6'-9'2172'0'0,"14"14"8511"0"0,2 6-9192 0 0,1 1-1156 0 0,29 38 1024 0 0,-14-14-988 0 0,-19-28-89 0 0,1 3-199 0 0,33 37-16 0 0,-3-7-107 0 0,-30-33-228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5 136 11519 0 0,'-2'3'357'0'0,"0"4"-83"0"0,4 7 2793 0 0,8 27-2217 0 0,-7-31 569 0 0,5-3-746 0 0,26 21-53 0 0,-34-27-604 0 0,1-1-1 0 0,-1 1 1 0 0,0-1-1 0 0,1 1 0 0 0,-1-1 1 0 0,1 0-1 0 0,-1 1 1 0 0,1-1-1 0 0,-1 1 1 0 0,1-1-1 0 0,-1 0 0 0 0,1 0 1 0 0,-1 1-1 0 0,1-1 1 0 0,-1 0-1 0 0,1 0 1 0 0,0 0-1 0 0,-1 1 0 0 0,1-1 1 0 0,-1 0-1 0 0,1 0 1 0 0,0 0-1 0 0,-1 0 1 0 0,1 0-1 0 0,0-1 1 0 0,7 0 46 0 0,-1 0 1 0 0,0-1-1 0 0,0 0 1 0 0,0-1-1 0 0,0 0 1 0 0,0 0 0 0 0,0 0-1 0 0,-1-1 1 0 0,1 0-1 0 0,-1 0 1 0 0,0-1-1 0 0,0 1 1 0 0,-1-1 0 0 0,8-8-1 0 0,-7 5-66 0 0,1-1-1 0 0,-1 1 1 0 0,0-1-1 0 0,-1 0 1 0 0,0 0-1 0 0,-1-1 1 0 0,0 0-1 0 0,0 1 1 0 0,2-13-1 0 0,-5 19 34 0 0,0 0 0 0 0,-1 0 0 0 0,1 0-1 0 0,-1 0 1 0 0,0 0 0 0 0,0 0 0 0 0,0 0 0 0 0,-1 0-1 0 0,1 0 1 0 0,-1 0 0 0 0,0 0 0 0 0,1 0 0 0 0,-1 0-1 0 0,-1 0 1 0 0,1 0 0 0 0,0 0 0 0 0,-1 1 0 0 0,1-1-1 0 0,-1 1 1 0 0,0-1 0 0 0,0 1 0 0 0,0-1 0 0 0,0 1 0 0 0,0 0-1 0 0,0 0 1 0 0,-1 0 0 0 0,1 0 0 0 0,-1 1 0 0 0,1-1-1 0 0,-1 1 1 0 0,0-1 0 0 0,0 1 0 0 0,1 0 0 0 0,-1 0-1 0 0,-5-1 1 0 0,3 1-63 0 0,-1 0-1 0 0,0 0 0 0 0,0 0 1 0 0,0 1-1 0 0,0-1 1 0 0,0 2-1 0 0,0-1 0 0 0,0 1 1 0 0,0 0-1 0 0,1 0 1 0 0,-1 0-1 0 0,0 1 0 0 0,0 0 1 0 0,1 0-1 0 0,-1 0 1 0 0,1 1-1 0 0,0 0 0 0 0,-7 4 1 0 0,2 1-7293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211 14 5983 0 0,'-7'-3'660'0'0,"0"1"-1"0"0,0 0 0 0 0,0 0 0 0 0,-1 0 0 0 0,1 1 1 0 0,-14-1-1 0 0,-43 3 2188 0 0,60 0-2651 0 0,0-1 0 0 0,1 0 0 0 0,-1 1-1 0 0,0-1 1 0 0,1 1 0 0 0,-1 0 0 0 0,1 1 0 0 0,-1-1 0 0 0,1 0 0 0 0,-1 1 0 0 0,1 0 0 0 0,0 0 0 0 0,0 0 0 0 0,0 0 0 0 0,0 0 0 0 0,0 1 0 0 0,0-1 0 0 0,-2 5 0 0 0,2-3-76 0 0,1-1 0 0 0,0 1-1 0 0,0 0 1 0 0,1 0 0 0 0,-1 0 0 0 0,1 1 0 0 0,0-1 0 0 0,0 0 0 0 0,0 0 0 0 0,1 1-1 0 0,-1-1 1 0 0,1 0 0 0 0,0 1 0 0 0,1 6 0 0 0,-1-8 261 0 0,5 6-294 0 0,16 28-58 0 0,-16-28 3 0 0,6-6-190 0 0,34 8-110 0 0,-44-10 248 0 0,0-1 0 0 0,0 1 1 0 0,0-1-1 0 0,0 0 0 0 0,0 0 1 0 0,1 1-1 0 0,-1-1 0 0 0,0 0 1 0 0,0 0-1 0 0,0 0 0 0 0,0 0 1 0 0,0-1-1 0 0,1 1 1 0 0,0 0-1 0 0,7-3-161 0 0,1 1 0 0 0,-1-1-1 0 0,0-1 1 0 0,1 0 0 0 0,-2 0 0 0 0,1-1 0 0 0,-1 0-1 0 0,12-8 1 0 0,-10 4-391 0 0,-1 0 0 0 0,0-1-1 0 0,10-12 1 0 0,-17 18 312 0 0,0 1 1 0 0,1 0-1 0 0,-1-1 1 0 0,0 1-1 0 0,0-1 1 0 0,-1 0-1 0 0,1 0 0 0 0,-1 1 1 0 0,0-1-1 0 0,0 0 1 0 0,0 0-1 0 0,-1 0 1 0 0,1 0-1 0 0,-1-7 1 0 0,0 11 248 0 0,0 0 0 0 0,0 0 0 0 0,0 0 0 0 0,0 0 0 0 0,0 0 0 0 0,0 0 0 0 0,0 0 0 0 0,0 0 0 0 0,0 0 0 0 0,0 0 0 0 0,-1 0 0 0 0,1 0 0 0 0,0 0 0 0 0,0 0 0 0 0,0 0 0 0 0,0 0 0 0 0,0 0 0 0 0,0 0 0 0 0,0 0 0 0 0,0 0 0 0 0,0 0 0 0 0,0 0 0 0 0,0 0 0 0 0,0 0 1 0 0,0 0-1 0 0,0 0 0 0 0,0 0 0 0 0,-1 0 0 0 0,1 0 0 0 0,0 0 0 0 0,0 0 0 0 0,0 0 0 0 0,0 0 0 0 0,0 0 0 0 0,0 0 0 0 0,0 0 0 0 0,0 0 0 0 0,0 0 0 0 0,0 0 0 0 0,0 0 0 0 0,0 0 0 0 0,0 0 0 0 0,0 0 0 0 0,0 0 0 0 0,0 0 0 0 0,0-1 0 0 0,0 1 0 0 0,0 0 0 0 0,0 0 0 0 0,0 0 0 0 0,0 0 0 0 0,0 0 0 0 0,-4 10 344 0 0,-2 14 617 0 0,3 26 689 0 0,3-45-1541 0 0,0 31 434 0 0,2 2-8 0 0,-4 246 1604 0 0,2-281-2103 0 0,0 13 61 0 0,-1 0 1 0 0,-1-1 0 0 0,-1 1-1 0 0,0 0 1 0 0,-1-1-1 0 0,-1 0 1 0 0,-10 26 0 0 0,14-40-81 0 0,1 0 1 0 0,-1 0-1 0 0,1 0 1 0 0,-1-1-1 0 0,1 1 1 0 0,-1 0 0 0 0,1 0-1 0 0,-1-1 1 0 0,1 1-1 0 0,-1 0 1 0 0,0 0 0 0 0,0-1-1 0 0,1 1 1 0 0,-1-1-1 0 0,0 1 1 0 0,0-1-1 0 0,0 1 1 0 0,0-1 0 0 0,1 0-1 0 0,-1 1 1 0 0,0-1-1 0 0,0 0 1 0 0,0 1 0 0 0,-1-1-1 0 0,1 0-6 0 0,0-1-1 0 0,0 1 0 0 0,0-1 1 0 0,0 1-1 0 0,0 0 1 0 0,0-1-1 0 0,0 0 0 0 0,0 1 1 0 0,0-1-1 0 0,0 0 1 0 0,0 1-1 0 0,0-1 1 0 0,1 0-1 0 0,-1 0 0 0 0,0 0 1 0 0,1 0-1 0 0,-2-1 1 0 0,-3-6-107 0 0,1-1 1 0 0,-1 0 0 0 0,-4-15-1 0 0,7 19 13 0 0,0-1 45 0 0,-9-23 112 0 0,0-1 1 0 0,2 1 0 0 0,2-2 0 0 0,-7-47 0 0 0,14 77 6 0 0,0-1 0 0 0,0 1 1 0 0,0-1-1 0 0,0 0 0 0 0,0 1 1 0 0,0-1-1 0 0,1 0 0 0 0,-1 1 1 0 0,0-1-1 0 0,1 1 0 0 0,0-1 1 0 0,-1 1-1 0 0,1-1 0 0 0,0 1 1 0 0,-1-1-1 0 0,1 1 0 0 0,0 0 1 0 0,0-1-1 0 0,0 1 1 0 0,0 0-1 0 0,1 0 0 0 0,-1 0 1 0 0,0 0-1 0 0,0 0 0 0 0,3-2 1 0 0,2 1 149 0 0,0 0 1 0 0,-1 0 0 0 0,1 0 0 0 0,0 0 0 0 0,10 0 0 0 0,17-5 74 0 0,53-19-5 0 0,-30 14-3376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77 1 1839 0 0,'-20'2'1715'0'0,"18"-1"-713"0"0,0-1 1 0 0,0 1 0 0 0,0 0-1 0 0,0 0 1 0 0,1 0 0 0 0,-1 0 0 0 0,0 0-1 0 0,0 1 1 0 0,1-1 0 0 0,-1 1-1 0 0,1-1 1 0 0,-1 1 0 0 0,1-1 0 0 0,-1 1-1 0 0,1 0 1 0 0,-1 1 0 0 0,-6 12-2038 0 0,5-9 1645 0 0,0 0-370 0 0,0 0 0 0 0,1 0 1 0 0,0 0-1 0 0,0 0 0 0 0,1 1 0 0 0,-1-1 0 0 0,0 10 0 0 0,2-14-667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40 6 10135 0 0,'-11'-5'1494'0'0,"10"5"-1105"0"0,0 0 0 0 0,0 0 0 0 0,0 0 0 0 0,0-1 1 0 0,0 1-1 0 0,0 0 0 0 0,0 0 0 0 0,0 0 1 0 0,0 1-1 0 0,0-1 0 0 0,0 0 0 0 0,0 0 0 0 0,0 1 1 0 0,0-1-1 0 0,0 0 0 0 0,0 1 0 0 0,0-1 0 0 0,0 1 1 0 0,0-1-1 0 0,0 1 0 0 0,1 0 0 0 0,-1-1 1 0 0,0 1-1 0 0,0 0 0 0 0,-1 1 0 0 0,-1 10-286 0 0,4-11-201 0 0,-1 0 0 0 0,0 0-1 0 0,1 0 1 0 0,-1 0 0 0 0,1 1 0 0 0,0-1-1 0 0,-1 0 1 0 0,1 0 0 0 0,0 0-1 0 0,-1 0 1 0 0,1 0 0 0 0,0 0 0 0 0,0 0-1 0 0,1 1 1 0 0,0-1-976 0 0</inkml:trace>
  <inkml:trace contextRef="#ctx0" brushRef="#br0" timeOffset="1">198 197 7367 0 0,'-1'4'732'0'0,"0"-1"-1"0"0,0 0 0 0 0,0 1 1 0 0,0-1-1 0 0,1 0 0 0 0,-1 1 0 0 0,1-1 1 0 0,0 1-1 0 0,0-1 0 0 0,0 1 1 0 0,2 4-1 0 0,3 17 2040 0 0,-3-18-3423 0 0,-1 2 2289 0 0,4 1-1213 0 0,12 32-37 0 0,-12-31 965 0 0,-1-11-1314 0 0,0 0 1 0 0,0 0-1 0 0,-1 1 0 0 0,1-1 1 0 0,7 3-1 0 0,4 0 4 0 0,-14-3-33 0 0,0 0 1 0 0,1 0 0 0 0,-1-1-1 0 0,0 1 1 0 0,0 0-1 0 0,0-1 1 0 0,0 1 0 0 0,0-1-1 0 0,1 1 1 0 0,-1-1-1 0 0,0 0 1 0 0,0 1 0 0 0,0-1-1 0 0,-1 0 1 0 0,1 0-1 0 0,0 0 1 0 0,0 0 0 0 0,0 1-1 0 0,-1-1 1 0 0,1 0-1 0 0,0-2 1 0 0,12-22 114 0 0,-11 20-98 0 0,7-18-88 0 0,0-1 0 0 0,-2 1 0 0 0,-1-1-1 0 0,-1-1 1 0 0,-1 1 0 0 0,-1-1 0 0 0,0-27 0 0 0,2 24-557 0 0,4 12-3175 0 0,-5 13-2752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5:17.6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0 146 5759 0 0,'0'0'4812'0'0,"8"7"-2469"0"0,24 24-152 0 0,-31-30-2074 0 0,0 0 1 0 0,1-1 0 0 0,-1 1-1 0 0,1 0 1 0 0,-1-1 0 0 0,1 1-1 0 0,-1-1 1 0 0,1 1 0 0 0,-1-1-1 0 0,1 0 1 0 0,-1 0 0 0 0,1 0-1 0 0,0 0 1 0 0,-1 0 0 0 0,1 0-1 0 0,-1 0 1 0 0,1 0 0 0 0,-1 0-1 0 0,1-1 1 0 0,-1 1 0 0 0,1-1-1 0 0,-1 1 1 0 0,1-1 0 0 0,-1 0-1 0 0,1 0 1 0 0,1-1 0 0 0,3-1 390 0 0,9-3-39 0 0,0-1 1 0 0,-1 0-1 0 0,-1-1 1 0 0,21-16 0 0 0,-26 19-499 0 0,-1-1-1 0 0,0 0 1 0 0,0-1 0 0 0,0 0 0 0 0,-1 0 0 0 0,0-1 0 0 0,-1 1 0 0 0,0-1 0 0 0,5-9 0 0 0,-9 15 7 0 0,-1 1 1 0 0,1 0-1 0 0,-1 0 0 0 0,1-1 0 0 0,-1 1 1 0 0,1 0-1 0 0,-1 0 0 0 0,0-1 0 0 0,0 1 1 0 0,0 0-1 0 0,0-1 0 0 0,0 1 0 0 0,0 0 1 0 0,0-1-1 0 0,0 1 0 0 0,0 0 0 0 0,0-1 1 0 0,-1 1-1 0 0,1 0 0 0 0,-1-1 0 0 0,1 1 1 0 0,-1 0-1 0 0,1 0 0 0 0,-1 0 0 0 0,0-1 0 0 0,1 1 1 0 0,-1 0-1 0 0,0 0 0 0 0,0 0 0 0 0,0 0 1 0 0,0 0-1 0 0,0 1 0 0 0,0-1 0 0 0,0 0 1 0 0,0 0-1 0 0,0 1 0 0 0,0-1 0 0 0,-1 0 1 0 0,1 1-1 0 0,0-1 0 0 0,0 1 0 0 0,-1 0 1 0 0,1-1-1 0 0,0 1 0 0 0,-3 0 0 0 0,1-1-14 0 0,0 1 0 0 0,-1-1 0 0 0,1 1-1 0 0,0 0 1 0 0,-1 0 0 0 0,1 0 0 0 0,0 1-1 0 0,-1-1 1 0 0,1 1 0 0 0,0 0 0 0 0,-1-1-1 0 0,1 2 1 0 0,0-1 0 0 0,0 0 0 0 0,0 1-1 0 0,0-1 1 0 0,-4 4 0 0 0,3-1 53 0 0,0 1 0 0 0,1-1 1 0 0,0 1-1 0 0,0 0 0 0 0,0 0 0 0 0,0 0 0 0 0,1 0 1 0 0,0 1-1 0 0,-2 7 0 0 0,-8 40 424 0 0,11-46-269 0 0,1 3-17 0 0,0 29-10 0 0,0-29 133 0 0,5 0-190 0 0,12 29-22 0 0,-12-30-2 0 0,4-6-29 0 0,29 8-114 0 0,-35-11 52 0 0,1 1 0 0 0,0-1 0 0 0,-1 0 0 0 0,1 0-1 0 0,0 0 1 0 0,-1-1 0 0 0,1 0 0 0 0,0 1 0 0 0,-1-1 0 0 0,1 0-1 0 0,5-3 1 0 0,33-20-589 0 0,-34 19 465 0 0,41-28-2049 0 0,-2-1 1 0 0,44-44-1 0 0,-91 78 2558 0 0,10-9-1277 0 0,-3 9 2014 0 0,-2 8 4206 0 0,4 33-4589 0 0,-6-31-116 0 0,-4-3-20 0 0,-1 22-52 0 0,2-22-191 0 0,-1 0-79 0 0,1-1-255 0 0,-1 5 163 0 0,0-1 1 0 0,0 1 0 0 0,-1-1 0 0 0,-5 15 0 0 0,16-45-542 0 0,1 1 1 0 0,0 0 0 0 0,2 1-1 0 0,0 0 1 0 0,0 1 0 0 0,2 0 0 0 0,31-29-1 0 0,-42 44 397 0 0,1-1-1 0 0,-1 1 1 0 0,1 0-1 0 0,-1 0 1 0 0,1 0-1 0 0,6-2 1 0 0,-8 4 1622 0 0,5 9-1051 0 0,24 27-50 0 0,-23-27-225 0 0,-6 2-98 0 0,8 31-21 0 0,-7-32-8 0 0,-2 1-25 0 0,5 33-15 0 0,-5-33-3 0 0,0-2-13 0 0,4 28-49 0 0,-3-19-7 0 0,1 19-79 0 0,-3-28-1685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7-13T06:26:0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2270 12836 2790 0,'-7'0'61'0,"-6"2"13"0,4 0 2 0,7 0 3 0,-6 3-63 0,3-3-16 0,5-2 0 0,0 0 0 16,13 0 0-16,-2 2 0 15,7-2 0-15,7 0 0 0,7-2-16 0,7-2 4 16,1-1 1-16,12-1 0 16,11-5 37-16,3 2 7 0,7-2 2 0,8 2 0 0,16-5 20 0,5 4 4 0,17-1 1 0,13-3 0 31,1 1-12-31,14 0-3 0,6 2 0 0,4 3 0 0,1-2-25 0,-1 1-4 0,-3 1-2 0,-8 1 0 16,-10 5 14-16,-12 0 4 15,-17-3 0-15,-10 5 0 0,-11 3-20 0,-9-1-3 0,-12 0-1 0,-8-2 0 16,-5 4 10-16,-5 1 2 15,-7-1 0-15,-3 3 0 16,-10 2-64-16,-2-1-13 0,-5 6-3 0,-12 1 0 0</inkml:trace>
  <inkml:trace contextRef="#ctx0" brushRef="#br0" timeOffset="3462.17">4902 8887 1630 0,'-5'-7'36'0,"2"1"7"0,-2-1 1 0,1 0 3 0,2-1-38 0,-3 1-9 16,2-2 0-16,1 0 0 0,-1 1 47 0,1-3 7 0,-3 2 2 0,2-2 0 0,-2 0-25 0,3 2-5 15,-3 0-1-15,0 0 0 0,-3 3-12 0,3-1-2 0,0 3-1 16,-2 1 0-16,-1 3 7 0,1 5 2 15,-3 0 0-15,-2 5 0 16,2 8-38-16,-5 4-7 0,3 3-2 0,-3 3 0 16,-3 5 12-16,3 0 1 0,-2 4 1 0,2 1 0 15,-2-1-1-15,2 1 0 0,0-2 0 0,0-4 0 16,2-1-20-16,6-7-4 0,-1-1-1 0,6-6-476 0,-1-4-95 0</inkml:trace>
  <inkml:trace contextRef="#ctx0" brushRef="#br0" timeOffset="3629.24">5334 8585 1967 0,'0'0'56'0,"0"0"12"0,0 0-55 0,0 0-13 16,0 5 0-16,0 3 0 0,-5 5 44 0,0 3 7 0,-5 3 1 0,-2 6 0 0,-3 4-26 0,-3 4-5 16,-4 4-1-16,-3 3 0 15,-2 2-10-15,-5 1-2 0,-1 0-8 0,2 1 12 16,-2-2-4-16,1-1-8 15,4-1 11-15,4-5-11 0,1-4 0 0,6-2-20 0,-1-4 2 0,6-6 1 16,2-3-117-16,5-6-23 0,0-3-5 0</inkml:trace>
  <inkml:trace contextRef="#ctx0" brushRef="#br0" timeOffset="3830.76">5696 8547 1940 0,'-7'7'43'0,"-1"2"9"0,-2 4 1 15,-2 7 1-15,-1 4-43 0,-4 5-11 0,0 0 0 0,-3 6 0 0,-3 2 47 0,1 5 7 0,-3 2 2 0,1-2 0 16,-1 0-21-16,5-2-4 0,2 0-1 0,3-5 0 0,6-5-22 16,2 0-8-16,4-6 0 0,3-3 0 15,3-3-183-15,4-6-42 0,5-7-9 0</inkml:trace>
  <inkml:trace contextRef="#ctx0" brushRef="#br0" timeOffset="4069.99">6039 8334 2386 0,'0'0'52'0,"-8"4"12"0,-2 7 1 0,-2 5 3 0,-1 4-55 0,1 4-13 0,-6 4 0 0,1 7 0 0,-3 5 0 0,0 4 0 0,-5 5 0 0,0 1-10 16,-1 5 10-16,-4 3 0 0,2-3 8 0,6 0-8 15,0-4 0-15,2-5 0 0,3-1 0 0,4-6 8 16,3-6-88-16,3-5-18 0,7-3-3 0,2-7-1 31,3-3-122-15,3-11-25-16</inkml:trace>
  <inkml:trace contextRef="#ctx0" brushRef="#br0" timeOffset="4187.89">6229 8430 2098 0,'-2'10'60'0,"-1"-4"12"0,-2 5-58 0,0 7-14 16,0 6 0-16,-2 5 0 0,-1 6 9 0,-4 2-1 16,-3 8 0-16,1 3 0 0,-4 3 0 0,-2 4 0 0,-2-2 0 0,-1 0 0 15,2-5-8-15,1 0 8 0,2 1-8 0,6-11 8 32,2-6-8-32,2-5-16 0,6-4 4 0,2-6 1 0,2-2-242 0,6-10-49 0</inkml:trace>
  <inkml:trace contextRef="#ctx0" brushRef="#br0" timeOffset="4296.29">6128 8905 2206 0,'-8'6'48'0,"-4"9"11"0,-8 8 1 0,-5 12 3 0,-2 9-51 0,0 11-12 0,-1 12 0 0,1 8-651 31,2 8-133-31</inkml:trace>
  <inkml:trace contextRef="#ctx0" brushRef="#br0" timeOffset="4855.57">10885 8095 2487 0,'0'-4'55'0,"0"-2"11"0,3-1 2 0,-3-2 2 0,2 2-56 0,-2 0-14 0,0 3 0 0,0 4 0 0,0 0 44 0,0 0 7 16,-5 3 1-16,-2 3 0 16,-3 8-40-16,-3 1-12 0,1 1 0 0,-3 3 0 0,-2 10-11 15,0 2-9-15,-1 0-1 0,1-1-1 16,-1 1-5-16,1-2-1 0,2 0 0 0,0-5 0 16,5-2-16-16,3-2-3 0,2-5-1 0,5-1 0 31,2-6-28-31,6-4-7 0,4-4-1 0,5-4 0 0,8-7-38 0,8-9-8 0,2-1-2 0,4-9 0 15</inkml:trace>
  <inkml:trace contextRef="#ctx0" brushRef="#br0" timeOffset="5010.58">11406 7970 2113 0,'0'0'46'0,"3"0"10"0,2 2 1 0,-3 0 3 0,1 0-48 0,-3 2-12 16,0 6 0-16,-5 0 0 0,0 4 45 0,-3 3 7 0,-2 1 0 0,-2 4 1 16,-3 5-37-16,-5-1-7 0,-2 5-1 0,-3 2-8 15,0-2 0-15,2-2 0 0,2-3 0 0,3-4 0 31,1-2-112-31,7-5-16 0,2-1-3 0</inkml:trace>
  <inkml:trace contextRef="#ctx0" brushRef="#br0" timeOffset="5170.13">11704 8020 2257 0,'-3'11'49'0,"-2"-6"11"0,0 2 1 0,-2 4 3 0,-1 2-51 0,-2 2-13 0,1 5 0 0,-4 0 0 0,1 4 12 0,-1 0 0 0,-2 1 0 0,0-1 0 0,3 0-12 0,2-4 0 15,2 0-12-15,6-5-667 16,2-2-133-16</inkml:trace>
  <inkml:trace contextRef="#ctx0" brushRef="#br0" timeOffset="5280.12">12079 8055 2698 0,'-13'14'76'0,"6"-8"18"0,-1 8-75 0,-4 3-19 0,-1 6 0 0,-2 3 0 16,0 4 29-16,0 2 3 0,1-1 0 0,1 0 0 31,6-3-77-31,2 0-15 0,5-3-4 0,5 0-1080 0</inkml:trace>
  <inkml:trace contextRef="#ctx0" brushRef="#br0" timeOffset="5387.54">12170 8497 457 0,'-15'15'9'0,"10"-6"3"0,0 5 0 0,5 1 2 0</inkml:trace>
  <inkml:trace contextRef="#ctx0" brushRef="#br0" timeOffset="5895.41">14489 8023 3020 0,'0'0'67'0,"-5"2"13"0,0 3 4 0,-2 3 0 0,-1 3-68 0,-2 5-16 15,-2 4 0-15,-3 1 0 0,0 3 0 0,-4 6-9 16,1 0 1-16,-2 3 0 31,0 0-4-31,-2 1 0 0,0-1 0 0,0-1 0 0,4-2-30 0,1-5-6 0,4 0-2 0,1-3 0 16,7-7-176-16,0-2-35 0,7-1-7 0</inkml:trace>
  <inkml:trace contextRef="#ctx0" brushRef="#br0" timeOffset="6102.61">14965 7941 2602 0,'13'-2'57'0,"-8"2"12"0,-3 2 3 0,3 0 1 0,-2 3-58 0,-3-1-15 0,0 7 0 0,-3 2 0 32,-2 7 35-32,0 2 4 15,-2 5 1-15,-6-1 0 0,-2 5-32 0,-1 2-8 0,-2 0 0 0,-2 4 0 16,-2-1 0-16,2-1-12 0,0-4 4 0,5-3 0 16,0-1-84-16,5-4-16 0,3-4-3 0,2-3-1 31,5-3-121-31,5-6-25 0,2-6-5 0,6-5-501 0</inkml:trace>
  <inkml:trace contextRef="#ctx0" brushRef="#br0" timeOffset="6243.99">15310 7948 2293 0,'0'4'50'0,"-2"7"10"0,-3 2 3 0,0 5 2 0,-3 8-52 0,1 3-13 0,-1 0 0 0,1 2 0 0,-2 4 0 0,-1 5 0 15,0-1 8-15,2-2-8 0,1-1-16 0,2-5-5 0,2-4-2 0,3-3 0 31,5-2-219-31,3-7-44 16,12 7-9-16,1-19-1 0</inkml:trace>
  <inkml:trace contextRef="#ctx0" brushRef="#br0" timeOffset="6402.07">15744 7972 2372 0,'3'7'52'0,"-6"-6"12"0,3 4 1 0,-2 4 1 0,-1 4-53 0,-2 5-13 0,0 6 0 0,-2 5 0 0,-1-1 28 0,-2 8 4 0,0-1 0 0,-2 5 0 31,0-1-32-31,0-1 0 16,-1-1 0-16,1-2 0 0,2-4 0 0,2-2 0 0,3-7 0 0,3-2 0 31,2-7-141-31,5-4-35 0,2-4-6 0,3-8-739 0</inkml:trace>
  <inkml:trace contextRef="#ctx0" brushRef="#br0" timeOffset="6549.52">15993 8005 2617 0,'0'0'57'0,"-5"5"12"0,0 3 3 0,0 5 2 0,-3 3-59 0,-2 8-15 16,0 3 0-16,-2 4 0 0,-1 1 0 16,-2 4 0-16,0-1 0 0,1-2-10 0,-1 0 10 0,3-2 0 15,-1-5 8-15,3-1-8 16,0-3-134-16,5-4-31 0,-2-5-7 0,4-5-818 0</inkml:trace>
  <inkml:trace contextRef="#ctx0" brushRef="#br0" timeOffset="6729.53">15869 7297 2584 0,'-10'3'57'0,"-3"3"12"0,1 5 3 15,-3 5 0-15,0 3-58 0,2 5-14 0,-1 3 0 0,-4 0 0 16,3 3-12-16,-2 1-6 0,-1 4-1 0,1-4-735 0,0-2-147 0</inkml:trace>
  <inkml:trace contextRef="#ctx0" brushRef="#br0" timeOffset="6883.48">15968 7385 2804 0,'-8'10'62'0,"3"-4"13"0,-2 5 2 0,-3 9 1 0,-5 4-62 0,2 9-16 0,-2 7 0 16,-1 1 0-16,-2 4-10 0,3 1-5 0,0-2-1 0,3-2-1214 16</inkml:trace>
  <inkml:trace contextRef="#ctx0" brushRef="#br0" timeOffset="7752.78">18185 8060 2602 0,'0'0'57'0,"-5"7"12"0,3 4 3 0,-3 2 1 0,2 5-58 0,-2 2-15 0,-2 4 0 0,-1 3 0 0,-2 1 0 0,3-1-10 15,-3 1 2-15,3-1 0 31,-3-3-36-31,0 0-6 0,3-4-2 0,-1 0 0 16,3-5-170-16,0-2-34 0,0-2-8 0</inkml:trace>
  <inkml:trace contextRef="#ctx0" brushRef="#br0" timeOffset="7971.37">18520 8126 2372 0,'0'0'52'0,"0"0"12"0,0 0 1 0,3 4 1 0,-3 1-53 0,0 2-13 31,0 0 0-31,-5 1 0 0,0 10 80 0,-5-1 12 0,0 6 4 0,-3-2 0 16,1 3-77-16,-3 3-19 0,0-3 0 0,-2 0 0 0,2 3 0 0,-2-3 0 0,-1-1 0 0,3-2 0 31,3-3-41-31,2-2-12 0,3-3-3 0,2-5 0 16,2 2-157-16,6-8-32 0,4-2-7 0,5-2-341 16,3-8-69-16</inkml:trace>
  <inkml:trace contextRef="#ctx0" brushRef="#br0" timeOffset="8131.09">18808 8034 2146 0,'2'6'60'0,"-2"-6"15"16,-2 5-60-16,-1-1-15 15,1 5 0-15,-3 2 0 0,-3 2 112 0,-2 3 19 0,0 6 4 0,-5 4 1 0,1 5-100 0,-1 0-19 16,-2 2-4-16,-1 2-1 0,3-1-12 0,-2-4 0 0,2-1 8 0,3-5-8 31,2 0-66-31,0-4-16 0,5-2-3 0,2-7-1 16,6-2-136-16,2-5-27 0,17-4-6 0,3-13-1 0</inkml:trace>
  <inkml:trace contextRef="#ctx0" brushRef="#br0" timeOffset="8278.12">19056 8197 2592 0,'-7'7'57'0,"-3"4"12"0,-3 4 3 0,-2 3 0 0,0 6-58 0,0 0-14 0,-2 3 0 0,-3-3 0 16,5-2 0-16,0 0 8 0,3-4-8 0,4-3 0 15,3-2-140-15,3-2-33 0,4-4-7 0,3-5-2 0</inkml:trace>
  <inkml:trace contextRef="#ctx0" brushRef="#br0" timeOffset="8400.07">19354 8245 2595 0,'-3'7'57'0,"-2"1"12"0,-2 6 3 0,-1 2 0 0,1 5-57 0,-3 3-15 0,0 3 0 0,0-3 0 0,0 3 30 0,0-5 3 0,5-2 1 0,0-3-823 32,3-1-165-17</inkml:trace>
  <inkml:trace contextRef="#ctx0" brushRef="#br0" timeOffset="8512.84">19606 8393 3009 0,'-5'7'66'0,"-4"6"14"0,-6 7 2 0,0 7 3 0,-5 5-68 0,0 4-17 0,-3-1 0 0,2-2-1334 0</inkml:trace>
  <inkml:trace contextRef="#ctx0" brushRef="#br0" timeOffset="20292.32">14945 8472 2221 0,'0'0'63'0,"0"0"13"0,-2-2-60 0,2 2-16 0,0 0 0 0,0 0 0 32,0 0-52-32,0 0-14 0,0 0-2 0,0 0-1 0,0 0-69 0,0 0-14 0,-2 5-2 0,2-3-1 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860 539 3679 0 0,'5'3'330'0'0,"1"-1"-1"0"0,0 0 1 0 0,-1 0-1 0 0,1-1 1 0 0,0 0-1 0 0,0 0 0 0 0,0 0 1 0 0,9-1-1 0 0,51-5 2311 0 0,-12 0-702 0 0,-51 5-562 0 0,9 4-951 0 0,38 11-1 0 0,-46-13-314 0 0,1 0 0 0 0,-1 0 0 0 0,0 0 0 0 0,0 0 0 0 0,0 1 0 0 0,0-1 0 0 0,-1 1 0 0 0,1 0 0 0 0,-1 0 0 0 0,0 1 0 0 0,1-1 0 0 0,-1 1 0 0 0,-1 0 0 0 0,1-1 0 0 0,-1 1 0 0 0,1 0 0 0 0,2 7 0 0 0,-1 1 85 0 0,0 1 0 0 0,-1-1 1 0 0,0 0-1 0 0,1 18 0 0 0,-2-11-80 0 0,0 0-1 0 0,-2 1 1 0 0,0-1-1 0 0,-2 0 0 0 0,0 0 1 0 0,-1 0-1 0 0,-1 0 1 0 0,0-1-1 0 0,-2 0 1 0 0,0 1-1 0 0,-1-2 1 0 0,-1 1-1 0 0,0-1 0 0 0,-2 0 1 0 0,0-1-1 0 0,0 0 1 0 0,-16 17-1 0 0,-12 8 177 0 0,-1-2 0 0 0,-3-1-1 0 0,-50 35 1 0 0,-18 15 234 0 0,73-52-316 0 0,2 1 0 0 0,-45 63 0 0 0,48-59-145 0 0,-21 30 125 0 0,4 2-1 0 0,3 3 1 0 0,-62 139 0 0 0,46-91-176 0 0,-12 28-16 0 0,49-92 17 0 0,-93 258 353 0 0,105-276-315 0 0,3 1 0 0 0,2-1 0 0 0,1 2 0 0 0,2-1-1 0 0,2 77 1 0 0,4-114-50 0 0,0 20 22 0 0,1 0 0 0 0,7 32-1 0 0,-7-49-18 0 0,0-1 0 0 0,1 0-1 0 0,0 0 1 0 0,1 0 0 0 0,-1 0-1 0 0,1-1 1 0 0,1 1-1 0 0,0-1 1 0 0,0 0 0 0 0,11 12-1 0 0,4-4-4 0 0,-8-8 0 0 0,1 0 0 0 0,17 6 0 0 0,-19-9 0 0 0,0-1 0 0 0,1 0 0 0 0,-1-1 0 0 0,15 2 0 0 0,57-2 0 0 0,-13-8 0 0 0,-2-9 0 0 0,0-5 0 0 0,13-6-53 0 0,-25 8 30 0 0,15-2-36 0 0,2 0-6 0 0,2 0 12 0 0,-6-1 31 0 0,-5-1-20 0 0,-1 2 31 0 0,-2-2 0 0 0,-2-2-31 0 0,0-5-3 0 0,-1-2 1 0 0,55-40-1 0 0,98-91-72 0 0,-125 96 97 0 0,-41 32-2 0 0,53-51 0 0 0,-51 40 22 0 0,3 2 0 0 0,1 3 0 0 0,108-66 0 0 0,-129 89 0 0 0,22-11 0 0 0,9-2 12 0 0,7 1 47 0 0,2 0 6 0 0,-2-4 4 0 0,-44 20 2 0 0,-1-1-1 0 0,-1-1 0 0 0,-1-1 0 0 0,0-1 0 0 0,-1 0 0 0 0,32-39 0 0 0,25-32 182 0 0,-38 46-227 0 0,-3-2 1 0 0,48-73-1 0 0,-61 76-24 0 0,-2-1 1 0 0,-2-2-1 0 0,-2 1 0 0 0,-2-2 1 0 0,-2 0-1 0 0,-1-1 0 0 0,6-62 1 0 0,22-398 51 0 0,-38 463-53 0 0,-1-1 0 0 0,-3 1 0 0 0,-7-45 0 0 0,7 80 0 0 0,0 0-1 0 0,-1 1 1 0 0,0-1 0 0 0,0 1-1 0 0,-1 0 1 0 0,0 0 0 0 0,0 0-1 0 0,0 1 1 0 0,-1-1 0 0 0,0 1-1 0 0,0 0 1 0 0,-9-7 0 0 0,-9-6 13 0 0,0 1 0 0 0,-26-16-1 0 0,30 22 18 0 0,-215-118 1567 0 0,185 105-1317 0 0,12 8-630 0 0,-1 1 0 0 0,-1 2 0 0 0,-55-13 0 0 0,-127-15 635 0 0,128 27-380 0 0,-4-4 148 0 0,29 4-53 0 0,-111-8 0 0 0,160 23-4 0 0,0 1 0 0 0,0 0 0 0 0,0 2 0 0 0,0 0-1 0 0,0 1 1 0 0,1 1 0 0 0,-1 1 0 0 0,1 1 0 0 0,-29 14 0 0 0,-8 10-93 0 0,-81 59 0 0 0,133-88 95 0 0,-146 120-115 0 0,32-24 27 0 0,35-29 445 0 0,45-29-1569 0 0,8 2-5268 0 0,25-34-325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242 195 3295 0 0,'-142'97'0'0'0,"130"-86"0"0"0,11-10 0 0 0,0 0 0 0 0,0 0 0 0 0,0 0 0 0 0,1 0 0 0 0,-1 0 0 0 0,0 0 0 0 0,0-1 0 0 0,0 1 0 0 0,0 0 0 0 0,0-1 0 0 0,0 1 0 0 0,-1-1 0 0 0,1 1 0 0 0,0-1 0 0 0,0 1 0 0 0,0-1 0 0 0,0 0 0 0 0,-1 0 0 0 0,1 0 0 0 0,0 0 0 0 0,0 1 0 0 0,-1-1 0 0 0,1-1 0 0 0,0 1 0 0 0,0 0 0 0 0,-2 0 0 0 0,-19-9-25 0 0,18 7 20 0 0,1 1 0 0 0,0-1 0 0 0,0 1 1 0 0,0 0-1 0 0,-1 0 0 0 0,1 0 0 0 0,-4 0 0 0 0,6 1 4 0 0,1 0 0 0 0,0 0 0 0 0,0 0 0 0 0,0 0 0 0 0,0 0 0 0 0,-1 0 0 0 0,1 0 0 0 0,0 0 0 0 0,0 0 0 0 0,0 0 0 0 0,0 0 0 0 0,-1 0 0 0 0,1 0 0 0 0,0 0 0 0 0,0 0 0 0 0,0 0 0 0 0,0 0 0 0 0,0 1 0 0 0,-1-1 0 0 0,1 0 0 0 0,0 0 0 0 0,0 0 0 0 0,0 0 0 0 0,0 0 0 0 0,0 0 0 0 0,0 0 0 0 0,-1 1 0 0 0,4 4 2519 0 0,-1-6-2424 0 0,0-1 0 0 0,0 0 0 0 0,0 1 0 0 0,0-1 0 0 0,0 1 0 0 0,0-1 0 0 0,0 1 0 0 0,0 0 0 0 0,0 0 0 0 0,1 0 0 0 0,-1 0 1 0 0,1 1-1 0 0,-1-1 0 0 0,0 1 0 0 0,1-1 0 0 0,-1 1 0 0 0,1 0 0 0 0,-1 0 0 0 0,4 0 0 0 0,359-13 2407 0 0,168-9-262 0 0,-111 2-907 0 0,66-5-143 0 0,148-58 70 0 0,-331 38-630 0 0,256 1-125 0 0,8 38-365 0 0,-508 6-128 0 0,214 7 282 0 0,-86-2-48 0 0,12 2-28 0 0,73 0-18 0 0,14-7-149 0 0,312 0 44 0 0,36-36-94 0 0,-596 32-13 0 0,156-9-190 0 0,-1 17-842 0 0,-185-5-704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1347 208 5983 0 0,'-6'-4'89'0'0,"0"0"-1"0"0,0 1 0 0 0,0 0 1 0 0,0 0-1 0 0,-1 0 0 0 0,1 1 0 0 0,-1 0 1 0 0,-10-2-1 0 0,-15-2 899 0 0,0 2 0 0 0,-1 0 0 0 0,0 3 0 0 0,1 0 0 0 0,-1 2 0 0 0,0 2-1 0 0,1 1 1 0 0,0 1 0 0 0,-59 18 0 0 0,52-9-502 0 0,1 2 0 0 0,0 2 0 0 0,1 1 0 0 0,1 2 1 0 0,-37 28-1 0 0,-156 140 124 0 0,181-145-510 0 0,-75 88-1 0 0,99-100 28 0 0,0 0 0 0 0,3 2-1 0 0,0 1 1 0 0,-17 40 0 0 0,16-20 16 0 0,3 1 1 0 0,2 1-1 0 0,2 1 1 0 0,3 0-1 0 0,2 0 1 0 0,3 1-1 0 0,3 0 1 0 0,2 1-1 0 0,3-1 1 0 0,2 0 0 0 0,12 62-1 0 0,-2-44-80 0 0,3-1 0 0 0,4-1 0 0 0,30 76 0 0 0,-26-93-47 0 0,9 11 54 0 0,-17-39-12 0 0,20 27-30 0 0,-16-28 49 0 0,25 28-1 0 0,-20-30-10 0 0,181 158 116 0 0,-155-142-161 0 0,2-4 0 0 0,2-1-1 0 0,2-3 1 0 0,1-3 0 0 0,2-2-1 0 0,0-2 1 0 0,86 25 0 0 0,-39-23-7 0 0,2-4 0 0 0,1-5 1 0 0,193 12-1 0 0,-236-31-6 0 0,-1-3 1 0 0,0-3-1 0 0,0-2 0 0 0,111-27 1 0 0,-132 21 24 0 0,-1-2 1 0 0,0-2 0 0 0,-1-2 0 0 0,-1-1-1 0 0,-1-3 1 0 0,-1-1 0 0 0,58-44 0 0 0,-58 33 26 0 0,-2-2-1 0 0,-1-2 1 0 0,-2-1 0 0 0,-2-1 0 0 0,-1-2 0 0 0,-3-2 0 0 0,47-89-1 0 0,-31 37 25 0 0,-4-3-1 0 0,52-195 0 0 0,-73 214-50 0 0,-4-1-1 0 0,-3-1 1 0 0,-4 0-1 0 0,-4-1 1 0 0,-3 1-1 0 0,-3-1 1 0 0,-23-145-1 0 0,9 144-29 0 0,-4 1 0 0 0,-54-150 1 0 0,53 183 11 0 0,-3 1 1 0 0,-2 1-1 0 0,-1 1 0 0 0,-3 1 1 0 0,-58-69-1 0 0,69 94 4 0 0,-2 1 0 0 0,-1 1 0 0 0,0 1 0 0 0,-1 1 0 0 0,-1 1 0 0 0,-32-17 0 0 0,20 15 43 0 0,-2 1-1 0 0,0 2 1 0 0,-69-17 0 0 0,9 13 53 0 0,0 4 0 0 0,-169-4 0 0 0,120 15-196 0 0,-187 19 0 0 0,278-8-396 0 0,1 3 0 0 0,0 2-1 0 0,0 2 1 0 0,1 3 0 0 0,-82 37 0 0 0,73-25-7713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890 32 2759 0 0,'-2'-1'174'0'0,"0"-1"0"0"0,0 0 0 0 0,0 0-1 0 0,0 0 1 0 0,0 1 0 0 0,-1 0 0 0 0,1-1-1 0 0,0 1 1 0 0,-1 0 0 0 0,1 0 0 0 0,0 0-1 0 0,-1 0 1 0 0,0 0 0 0 0,1 1 0 0 0,-5-1-1 0 0,-46-4 1505 0 0,32 4-921 0 0,-16-3 1045 0 0,0 3-1 0 0,-69 4 1 0 0,91-1-1478 0 0,1 1 1 0 0,0 0-1 0 0,1 0 0 0 0,-1 2 0 0 0,1-1 1 0 0,-1 2-1 0 0,1 0 0 0 0,1 0 0 0 0,-1 2 1 0 0,-18 13-1 0 0,-14 18-194 0 0,1 2-1 0 0,2 2 1 0 0,2 1 0 0 0,2 3-1 0 0,2 1 1 0 0,2 1 0 0 0,-35 69-1 0 0,55-89 39 0 0,1 1 0 0 0,1 1 0 0 0,2 0 0 0 0,1 1 0 0 0,2 0 0 0 0,1 0 0 0 0,1 1 0 0 0,2-1 0 0 0,1 1 0 0 0,2 0 0 0 0,1 0 0 0 0,2 0 0 0 0,1-1 0 0 0,16 62 0 0 0,-12-61-84 0 0,3 0-1 0 0,0-1 1 0 0,2-1 0 0 0,2 0-1 0 0,1-1 1 0 0,1 0-1 0 0,1-2 1 0 0,1 0 0 0 0,2-1-1 0 0,1-1 1 0 0,1-1 0 0 0,1-1-1 0 0,54 41 1 0 0,-55-52-41 0 0,39 16-51 0 0,-30-18-94 0 0,14-2-61 0 0,1-1-1 0 0,57 1 1 0 0,-70-9-37 0 0,1-2 0 0 0,-1-2 1 0 0,0-1-1 0 0,0-1 1 0 0,-1-2-1 0 0,61-22 0 0 0,-53 12-257 0 0,-1-1 0 0 0,-1-2 0 0 0,-1-1 0 0 0,67-53 0 0 0,-62 40 308 0 0,-1-1 1 0 0,-2-3-1 0 0,-2 0 0 0 0,-2-3 1 0 0,38-55-1 0 0,-58 73 391 0 0,-2 0 0 0 0,-1-1 0 0 0,0 0 0 0 0,-2-1 0 0 0,-1 0 0 0 0,-2-1 0 0 0,0 0-1 0 0,-2-1 1 0 0,0 0 0 0 0,-2 0 0 0 0,-2 0 0 0 0,0-31 0 0 0,-3 30-166 0 0,-2 0 0 0 0,-2 0 0 0 0,0 0 0 0 0,-2 0 0 0 0,-1 1 0 0 0,-1 0 0 0 0,-1 0-1 0 0,-2 1 1 0 0,-1 1 0 0 0,-1 0 0 0 0,-1 1 0 0 0,-1 0 0 0 0,-1 1 0 0 0,-1 1 0 0 0,-1 1 0 0 0,-1 0 0 0 0,-1 2-1 0 0,-1 0 1 0 0,-1 2 0 0 0,-1 0 0 0 0,0 1 0 0 0,-1 2 0 0 0,-1 1 0 0 0,0 0 0 0 0,-1 2 0 0 0,0 1 0 0 0,-34-8 0 0 0,35 13-366 0 0,0 2 1 0 0,0 1 0 0 0,-1 1-1 0 0,1 1 1 0 0,0 1 0 0 0,-1 1-1 0 0,1 2 1 0 0,0 1 0 0 0,0 0-1 0 0,-31 11 1 0 0,15-3-6438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84 0 2303 0 0,'-4'1'113'0'0,"0"0"1"0"0,0 0-1 0 0,0 0 0 0 0,0 1 0 0 0,0-1 0 0 0,0 1 0 0 0,0 0 0 0 0,1 0 0 0 0,-1 0 0 0 0,1 1 0 0 0,-1-1 0 0 0,1 1 0 0 0,0 0 0 0 0,0 0 0 0 0,0 0 0 0 0,0 0 0 0 0,0 0 0 0 0,1 1 0 0 0,0-1 0 0 0,0 1 0 0 0,0 0 0 0 0,0 0 0 0 0,0 0 0 0 0,1 0 0 0 0,-2 4 0 0 0,2 0 234 0 0,0 0 0 0 0,0-1 0 0 0,1 1 0 0 0,0 0 0 0 0,0 0 0 0 0,1-1 0 0 0,0 1-1 0 0,0 0 1 0 0,0-1 0 0 0,5 10 0 0 0,1 6 589 0 0,15 29 0 0 0,-11-34-291 0 0,16 16-5 0 0,-12-19-70 0 0,17 12-298 0 0,-14-17-134 0 0,22 7-30 0 0,-19-11-42 0 0,-8-3-84 0 0,-5-1-31 0 0,0 0 1 0 0,1-1-1 0 0,-1 0 1 0 0,10 0 0 0 0,-5 1-12 0 0,-4-1-6 0 0,-1 0 0 0 0,0-1 1 0 0,1 0-1 0 0,9-1 1 0 0,-6 1-28 0 0,36-4-465 0 0,-36 3 367 0 0,6-1-98 0 0,12-4-2852 0 0,20-6-501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586 437 743 0 0,'34'-64'11'0'0,"-33"63"17"0"0,0 0 0 0 0,0-1 0 0 0,0 1 0 0 0,0-1 0 0 0,0 1 0 0 0,0-1 0 0 0,-1 0-1 0 0,1 1 1 0 0,-1-1 0 0 0,1 0 0 0 0,-1 1 0 0 0,0-1 0 0 0,0 0 0 0 0,0 1 0 0 0,0-1 0 0 0,0 0 0 0 0,0 1 0 0 0,0-1 0 0 0,0 0 0 0 0,-1 1-1 0 0,1-1 1 0 0,-1 0 0 0 0,1 1 0 0 0,-1-1 0 0 0,-1-2 0 0 0,-1-5 595 0 0,-4-9 37 0 0,-1 0-1 0 0,0 1 0 0 0,-2-1 0 0 0,0 2 0 0 0,0-1 0 0 0,-2 1 1 0 0,0 1-1 0 0,-1 0 0 0 0,0 1 0 0 0,-1 0 0 0 0,-1 1 0 0 0,-25-17 1 0 0,21 17-142 0 0,0 0 1 0 0,-2 2 0 0 0,1 1 0 0 0,-1 0-1 0 0,-1 1 1 0 0,0 2 0 0 0,0 0 0 0 0,0 1 0 0 0,-1 1-1 0 0,-32-2 1 0 0,47 6-448 0 0,0 1 0 0 0,1 0 0 0 0,-1 1-1 0 0,0 0 1 0 0,0 0 0 0 0,1 0 0 0 0,-1 1 0 0 0,0 0-1 0 0,1 1 1 0 0,0-1 0 0 0,-1 1 0 0 0,1 1 0 0 0,0-1-1 0 0,1 1 1 0 0,-1 1 0 0 0,1-1 0 0 0,0 1 0 0 0,0 0-1 0 0,0 1 1 0 0,-9 11 0 0 0,-9 13-426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679 190 3223 0 0,'-1'0'42'0'0,"1"-1"0"0"0,-1 1 0 0 0,1 0-1 0 0,-1-1 1 0 0,1 1 0 0 0,-1 0 0 0 0,1-1-1 0 0,0 1 1 0 0,-1-1 0 0 0,1 1-1 0 0,0-1 1 0 0,-1 1 0 0 0,1-1 0 0 0,0 1-1 0 0,0-1 1 0 0,-1 1 0 0 0,1-1 0 0 0,0 1-1 0 0,0-1 1 0 0,0 0 0 0 0,0 1-1 0 0,0-1 1 0 0,0 1 0 0 0,0-1 0 0 0,0 1-1 0 0,0-1 1 0 0,0 0 0 0 0,0 1-1 0 0,0-1 1 0 0,1 0 0 0 0,0 1 83 0 0,0-1 1 0 0,0 1-1 0 0,0 0 1 0 0,0 0-1 0 0,0 0 0 0 0,0 0 1 0 0,0 0-1 0 0,0 0 1 0 0,0 0-1 0 0,0 0 0 0 0,0 1 1 0 0,0-1-1 0 0,0 0 1 0 0,2 1-1 0 0,40 19 2532 0 0,-39-18-2474 0 0,0 0 0 0 0,0 1 0 0 0,-1 0 0 0 0,1 0 0 0 0,-1 0 0 0 0,0 0 0 0 0,0 0 0 0 0,0 1 0 0 0,0-1-1 0 0,0 1 1 0 0,-1 0 0 0 0,0 0 0 0 0,1 0 0 0 0,-2 0 0 0 0,4 8 0 0 0,-4-7-106 0 0,0 1 0 0 0,-1-1 1 0 0,1 1-1 0 0,-1-1 0 0 0,0 0 0 0 0,0 1 1 0 0,-1-1-1 0 0,0 1 0 0 0,0-1 0 0 0,0 0 1 0 0,-1 1-1 0 0,-3 8 0 0 0,-13 27 567 0 0,-45 74 0 0 0,-36 33-204 0 0,78-118-355 0 0,-35 44 67 0 0,-107 110 0 0 0,127-144 202 0 0,1 3 1 0 0,-55 87-1 0 0,-39 105 960 0 0,124-226-1283 0 0,1-3-8 0 0,-8 18 44 0 0,0 1-1 0 0,-9 28 1 0 0,19-47-32 0 0,0-1 1 0 0,0 1-1 0 0,1 0 0 0 0,0 1 0 0 0,0-1 1 0 0,0 0-1 0 0,1 0 0 0 0,0 0 0 0 0,0 1 1 0 0,0-1-1 0 0,1 0 0 0 0,0 0 0 0 0,1 0 0 0 0,-1 0 1 0 0,4 8-1 0 0,-2-9 4 0 0,1 0 1 0 0,-1-1-1 0 0,1 0 0 0 0,0 1 1 0 0,1-1-1 0 0,-1-1 0 0 0,1 1 1 0 0,0-1-1 0 0,0 1 0 0 0,0-2 1 0 0,0 1-1 0 0,0 0 0 0 0,0-1 1 0 0,1 0-1 0 0,6 2 0 0 0,-9-3 36 0 0,14 2-16 0 0,54 12-49 0 0,-61-13 0 0 0,0-1 0 0 0,1 0 0 0 0,-1-1 0 0 0,0 0 0 0 0,1-1 0 0 0,-1 0 0 0 0,0 0-1 0 0,12-4 1 0 0,-3-1 18 0 0,1-1 0 0 0,26-14-1 0 0,-9 1 23 0 0,-1-1 0 0 0,55-42-1 0 0,60-63 70 0 0,-47 37-121 0 0,68-64-450 0 0,-144 122 284 0 0,0 0-1 0 0,-2-2 1 0 0,33-54-1 0 0,-14 5 429 0 0,-4-2-1 0 0,-4-2 0 0 0,48-159 1 0 0,-32 101-170 0 0,-35 104-52 0 0,-2-2-1 0 0,15-62 0 0 0,-30 99-33 0 0,0-1 0 0 0,0 1 0 0 0,-1-1 0 0 0,0 1-1 0 0,0-1 1 0 0,0 1 0 0 0,-1-1 0 0 0,0 1 0 0 0,0-1 0 0 0,0 1-1 0 0,-1 0 1 0 0,0-1 0 0 0,0 1 0 0 0,0 0 0 0 0,0 0 0 0 0,-1 0-1 0 0,0 1 1 0 0,0-1 0 0 0,0 1 0 0 0,-1-1 0 0 0,1 1 0 0 0,-1 0-1 0 0,0 0 1 0 0,0 1 0 0 0,-1-1 0 0 0,1 1 0 0 0,-1 0 0 0 0,1 0-1 0 0,-1 0 1 0 0,0 1 0 0 0,0 0 0 0 0,0 0 0 0 0,-1 0 0 0 0,1 0 0 0 0,0 1-1 0 0,-1 0 1 0 0,1 0 0 0 0,-1 1 0 0 0,1-1 0 0 0,-11 2 0 0 0,-11 0 30 0 0,0 3 1 0 0,1 0 0 0 0,-1 1-1 0 0,1 2 1 0 0,0 0 0 0 0,1 2-1 0 0,0 1 1 0 0,0 1 0 0 0,1 1-1 0 0,-34 22 1 0 0,48-26-554 0 0,0 0 1 0 0,1 1-1 0 0,-15 16 0 0 0,10-7-6009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7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32 17 2303 0 0,'-11'-7'-358'0'0,"-7"-3"6013"0"0,16 16-2643 0 0,7 10-2157 0 0,144 280 4684 0 0,-74-154-3898 0 0,-60-111-1829 0 0,16 28-2433 0 0,-26-52-3170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0 128 8751 0 0,'2'6'201'0'0,"0"0"-1"0"0,1 0 1 0 0,-1-1-1 0 0,1 1 1 0 0,0-1-1 0 0,1 0 1 0 0,-1 1-1 0 0,9 7 1 0 0,34 33 1641 0 0,-36-37-1690 0 0,10 7 635 0 0,26 16 11 0 0,-35-24 2 0 0,5-4-57 0 0,51 12-240 0 0,-62-16-442 0 0,0 1 0 0 0,0-1 0 0 0,0 0 0 0 0,0 0 0 0 0,0-1 0 0 0,0 1 0 0 0,0-1 0 0 0,0 0 0 0 0,-1 0 0 0 0,1-1 1 0 0,0 1-1 0 0,-1-1 0 0 0,1 0 0 0 0,-1-1 0 0 0,7-3 0 0 0,-3 0 22 0 0,0-1-1 0 0,0 0 1 0 0,-1 0 0 0 0,1 0-1 0 0,7-12 1 0 0,2-6-296 0 0,-2-1 0 0 0,-1 0 0 0 0,-1 0 0 0 0,-1-2 0 0 0,10-33 0 0 0,-15 41-173 0 0,4-12-501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 23 7831 0 0,'0'-1'59'0'0,"-3"-18"555"0"0,5 17-383 0 0,5 10-133 0 0,110 206 2193 0 0,-60-103-1328 0 0,-42-83-1183 0 0,-2-1-176 0 0</inkml:trace>
  <inkml:trace contextRef="#ctx0" brushRef="#br0" timeOffset="1">196 573 5063 0 0,'9'15'1529'0'0,"18"24"0"0"0,-22-32-1331 0 0,-2-4 756 0 0,7 7 86 0 0,31 29 16 0 0,-31-29 814 0 0,3-11-1096 0 0,41-3-20 0 0,-51 3-680 0 0,0 0 0 0 0,1 0 0 0 0,-1 0 0 0 0,0 0-1 0 0,0-1 1 0 0,0 0 0 0 0,0 1 0 0 0,0-1 0 0 0,-1 0 0 0 0,1 0 0 0 0,0-1-1 0 0,-1 1 1 0 0,1 0 0 0 0,-1-1 0 0 0,0 0 0 0 0,0 1 0 0 0,0-1-1 0 0,0 0 1 0 0,-1 0 0 0 0,2-4 0 0 0,0 2 23 0 0,7-13-132 0 0,-2-1-1 0 0,-1 0 0 0 0,0-1 1 0 0,-1 0-1 0 0,-1 0 1 0 0,3-21-1 0 0,-3 4-5731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893 174 5527 0 0,'-16'7'628'0'0,"-1"-1"-1"0"0,1 0 0 0 0,-1-1 1 0 0,-1 0-1 0 0,1-2 0 0 0,-1 0 0 0 0,1-1 1 0 0,-1-1-1 0 0,0 0 0 0 0,0-1 0 0 0,1-1 1 0 0,-25-5-1 0 0,-71-15 1238 0 0,1-4 1 0 0,-112-43-1 0 0,189 56-2600 0 0,1-1 1 0 0,1-2-1 0 0,-38-24 0 0 0,50 27-749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0 919 0 0,'1'17'867'0'0,"0"0"0"0"0,2 0 0 0 0,0 0-1 0 0,0-1 1 0 0,10 27 0 0 0,38 76 1680 0 0,-41-101-2427 0 0,0 0-1 0 0,1-1 0 0 0,17 20 1 0 0,-16-22-622 0 0,-3-3-2606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2759 0 0,'19'5'1632'0'0,"61"6"446"0"0,132 1 0 0 0,-30-4-1022 0 0,140 10 1026 0 0,-73-6-1152 0 0,-188-8-965 0 0,0-3 0 0 0,1-2 0 0 0,-1-3 0 0 0,96-20-1 0 0,-144 21-252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5 154 4607 0 0,'-5'-7'200'0'0,"5"1"48"0"0,2 1-248 0 0,2 1 0 0 0,-3 4 0 0 0,2-2 0 0 0,4-2 400 0 0,6-3 32 0 0,8-4 8 0 0,7-5 0 0 0,4-2 200 0 0,-2 2 48 0 0,1 0 8 0 0,0 4 0 0 0,-1 1-344 0 0,0 2-72 0 0,0 2-16 0 0,1 4-4392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856 334 1375 0 0,'-4'-5'912'0'0,"-1"0"-1"0"0,1 1 1 0 0,-1 0-1 0 0,0 0 1 0 0,0 0-1 0 0,-1 1 1 0 0,1 0-1 0 0,-1 0 1 0 0,1 0-1 0 0,-9-2 1 0 0,-5-4 805 0 0,-100-51 2781 0 0,63 35-3859 0 0,-73-22-1 0 0,-297-83-1607 0 0,393 116-1629 0 0,24 8-3042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348 1 3679 0 0,'-93'25'6894'0'0,"1"9"-3334"0"0,16-6-3224 0 0,69-25-343 0 0,-1 0 0 0 0,1 1 0 0 0,-1-1 0 0 0,1 1 0 0 0,1 0 1 0 0,-1 1-1 0 0,-11 9 0 0 0,17-12 5 0 0,-1-1 0 0 0,0 1-1 0 0,1 0 1 0 0,-1-1 0 0 0,1 1 0 0 0,0 0-1 0 0,0 0 1 0 0,-1 0 0 0 0,1 0 0 0 0,1 0 0 0 0,-1 1-1 0 0,0-1 1 0 0,0 0 0 0 0,1 0 0 0 0,-1 0 0 0 0,1 1-1 0 0,0-1 1 0 0,0 0 0 0 0,-1 1 0 0 0,1-1 0 0 0,1 0-1 0 0,-1 1 1 0 0,0-1 0 0 0,1 0 0 0 0,-1 0 0 0 0,1 1-1 0 0,0-1 1 0 0,-1 0 0 0 0,1 0 0 0 0,0 0-1 0 0,3 4 1 0 0,-2-3-64 0 0,1 1-1 0 0,1-1 1 0 0,-1 0-1 0 0,0 0 1 0 0,1 0-1 0 0,-1-1 1 0 0,1 1-1 0 0,0-1 1 0 0,0 0-1 0 0,0 0 1 0 0,0 0-1 0 0,0-1 1 0 0,7 3-1 0 0,52 10-2899 0 0,-61-14 2845 0 0,2 0-4325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285 18 5983 0 0,'-1'-6'152'0'0,"-2"-5"841"0"0,-1 21 1128 0 0,-3 25-778 0 0,-1 1 1 0 0,-2-2-1 0 0,-2 1 1 0 0,-18 38-1 0 0,-75 130 1384 0 0,29-63-3194 0 0,55-100-2108 0 0,14-25-3181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8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7831 0 0,'1'0'42'0'0,"-1"0"-1"0"0,1 0 0 0 0,0 1 1 0 0,0-1-1 0 0,0 1 0 0 0,-1-1 0 0 0,1 0 1 0 0,0 1-1 0 0,0 0 0 0 0,-1-1 1 0 0,1 1-1 0 0,0-1 0 0 0,-1 1 1 0 0,1 0-1 0 0,-1-1 0 0 0,1 1 1 0 0,-1 0-1 0 0,1 0 0 0 0,-1-1 0 0 0,0 1 1 0 0,1 0-1 0 0,-1 1 0 0 0,9 23 593 0 0,-7-18-79 0 0,37 142 4987 0 0,-27-98-3320 0 0,-11-47-2091 0 0,0-1 0 0 0,0 0 0 0 0,0 0 0 0 0,0 1 0 0 0,0-1 0 0 0,1 0 0 0 0,-1 0 0 0 0,1 0 0 0 0,0 0 0 0 0,0-1 0 0 0,0 1 0 0 0,0 0 0 0 0,4 3 0 0 0,-4-5-136 0 0,0 0 1 0 0,0 0 0 0 0,0 0-1 0 0,0 0 1 0 0,0 0 0 0 0,1-1-1 0 0,-1 1 1 0 0,0 0 0 0 0,1-1-1 0 0,-1 0 1 0 0,0 0 0 0 0,1 0-1 0 0,-1 0 1 0 0,0 0 0 0 0,1 0-1 0 0,-1 0 1 0 0,0-1 0 0 0,1 1-1 0 0,-1-1 1 0 0,3-1 0 0 0,16-5-1480 0 0,5-3-4990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744 0 7831 0 0,'-2'0'80'0'0,"1"1"-1"0"0,0-1 1 0 0,-1 1-1 0 0,1-1 0 0 0,0 1 1 0 0,-1-1-1 0 0,1 1 1 0 0,0 0-1 0 0,0-1 0 0 0,-1 1 1 0 0,1 0-1 0 0,0 0 1 0 0,0 0-1 0 0,0 0 0 0 0,0 0 1 0 0,-1 2-1 0 0,-17 25 1678 0 0,10-14-870 0 0,-213 250 6831 0 0,66-83-6486 0 0,30-37-1905 0 0,108-123-134 0 0</inkml:trace>
  <inkml:trace contextRef="#ctx0" brushRef="#br0" timeOffset="1">89 578 10591 0 0,'-4'3'316'0'0,"0"1"-1"0"0,1 0 0 0 0,-1-1 1 0 0,0 2-1 0 0,1-1 0 0 0,0 0 0 0 0,0 1 1 0 0,1-1-1 0 0,-1 1 0 0 0,-2 6 1 0 0,-4 7 589 0 0,3-8-288 0 0,0 1 1 0 0,1 0-1 0 0,0 0 1 0 0,1 0 0 0 0,0 0-1 0 0,1 1 1 0 0,0-1-1 0 0,0 1 1 0 0,0 12-1 0 0,3-17-540 0 0,0 0 0 0 0,1-1-1 0 0,-1 1 1 0 0,1 0-1 0 0,1-1 1 0 0,-1 1 0 0 0,1-1-1 0 0,0 1 1 0 0,1-1-1 0 0,-1 0 1 0 0,1 0 0 0 0,0 0-1 0 0,1 0 1 0 0,-1-1-1 0 0,1 1 1 0 0,1-1 0 0 0,7 9-1 0 0,-3-7-90 0 0,0 1 0 0 0,0-1 0 0 0,15 8 0 0 0,-21-13-282 0 0,9 0-122 0 0,40 7-1382 0 0,-18-8-5422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283 161 2303 0 0,'6'-13'5608'0'0,"-6"13"-5528"0"0,0-1 0 0 0,1 1-1 0 0,-1 0 1 0 0,0 0 0 0 0,0 0 0 0 0,0 0-1 0 0,1 0 1 0 0,-1 0 0 0 0,0 0-1 0 0,0 0 1 0 0,1 0 0 0 0,-1 0-1 0 0,0 0 1 0 0,1 0 0 0 0,-1 0-1 0 0,0 0 1 0 0,0 0 0 0 0,1 0 0 0 0,-1 0-1 0 0,0 0 1 0 0,0 0 0 0 0,0 0-1 0 0,1 1 1 0 0,-1-1 0 0 0,0 0-1 0 0,0 0 1 0 0,1 0 0 0 0,-1 0-1 0 0,0 1 1 0 0,0-1 0 0 0,0 0 0 0 0,0 0-1 0 0,1 0 1 0 0,-1 1 0 0 0,0-1-1 0 0,0 0 1 0 0,0 0 0 0 0,1 14 1341 0 0,-10 22-768 0 0,6-26-180 0 0,-1 7-274 0 0,-1-1 0 0 0,-1 1-1 0 0,0-1 1 0 0,-14 24-1 0 0,-41 58-135 0 0,40-70-165 0 0,-32 33-1 0 0,36-44 86 0 0,1 1-1 0 0,1 0 1 0 0,1 1 0 0 0,1 0-1 0 0,-14 28 1 0 0,26-45 27 0 0,0-1 0 0 0,0 1 1 0 0,0 0-1 0 0,0 0 0 0 0,1-1 0 0 0,-1 1 1 0 0,1 0-1 0 0,-1 0 0 0 0,1 0 0 0 0,0 0 0 0 0,0 0 1 0 0,0-1-1 0 0,0 1 0 0 0,0 0 0 0 0,0 0 1 0 0,0 0-1 0 0,1 0 0 0 0,-1 0 0 0 0,1 0 0 0 0,-1-1 1 0 0,1 1-1 0 0,0 0 0 0 0,0 0 0 0 0,0-1 1 0 0,0 1-1 0 0,0 0 0 0 0,0-1 0 0 0,0 1 0 0 0,0-1 1 0 0,0 0-1 0 0,1 1 0 0 0,-1-1 0 0 0,1 0 1 0 0,-1 0-1 0 0,1 0 0 0 0,0 0 0 0 0,-1 0 0 0 0,4 1 1 0 0,-1 0 14 0 0,1 0 1 0 0,0-1-1 0 0,-1 0 1 0 0,1 0-1 0 0,0 0 1 0 0,0 0-1 0 0,0-1 1 0 0,0 0-1 0 0,0 0 1 0 0,0 0-1 0 0,0-1 1 0 0,-1 1-1 0 0,1-1 1 0 0,5-2-1 0 0,3-2-18 0 0,0 0 0 0 0,0-1 0 0 0,-1-1-1 0 0,0 0 1 0 0,0 0 0 0 0,0-1 0 0 0,-1-1-1 0 0,15-15 1 0 0,2-6 59 0 0,38-52 0 0 0,12-15 45 0 0,-55 73-45 0 0,54-64 396 0 0,-67 76-411 0 0,-2-1-1 0 0,1 0 1 0 0,-2-1 0 0 0,0 0 0 0 0,8-23-1 0 0,-15 37-50 0 0,10-29 0 0 0,5-31 0 0 0,-13 52 0 0 0,-1 0 0 0 0,0 0 0 0 0,0 0 0 0 0,-1 0 0 0 0,0 0 0 0 0,0 0 0 0 0,-1 0 0 0 0,0 0 0 0 0,-3-12 0 0 0,4 19 5 0 0,-1 0 0 0 0,0-1 1 0 0,1 1-1 0 0,-1-1 0 0 0,0 1 0 0 0,1 0 0 0 0,-1 0 0 0 0,0-1 0 0 0,0 1 0 0 0,0 0 0 0 0,0 0 0 0 0,0 0 1 0 0,0 0-1 0 0,-1 0 0 0 0,1 0 0 0 0,0 0 0 0 0,0 0 0 0 0,-1 1 0 0 0,1-1 0 0 0,-1 0 0 0 0,1 1 0 0 0,-2-1 1 0 0,0 0 19 0 0,-1 1 1 0 0,1 0 0 0 0,0-1 0 0 0,-1 1 0 0 0,1 0-1 0 0,0 1 1 0 0,-1-1 0 0 0,1 1 0 0 0,-6 1 0 0 0,-4 3 68 0 0,-1 0 0 0 0,1 1 0 0 0,-19 11 0 0 0,32-17-94 0 0,-18 11-821 0 0,1 0 0 0 0,-19 16 1 0 0,27-20-4446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795 462 1839 0 0,'0'-1'191'0'0,"0"-1"0"0"0,1 1 0 0 0,-1-1 0 0 0,1 1 0 0 0,-1-1 0 0 0,1 1 0 0 0,-1 0 0 0 0,1-1 0 0 0,0 1 0 0 0,0 0 0 0 0,0-1 0 0 0,0 1-1 0 0,0 0 1 0 0,0 0 0 0 0,0 0 0 0 0,0 0 0 0 0,0 0 0 0 0,0 0 0 0 0,1 0 0 0 0,-1 0 0 0 0,0 1 0 0 0,1-1 0 0 0,-1 0 0 0 0,1 1 0 0 0,-1-1 0 0 0,1 1-1 0 0,-1-1 1 0 0,1 1 0 0 0,-1 0 0 0 0,1 0 0 0 0,-1 0 0 0 0,1-1 0 0 0,-1 1 0 0 0,1 1 0 0 0,-1-1 0 0 0,1 0 0 0 0,-1 0 0 0 0,1 1 0 0 0,-1-1-1 0 0,1 1 1 0 0,-1-1 0 0 0,1 1 0 0 0,-1-1 0 0 0,0 1 0 0 0,3 1 0 0 0,1 3-34 0 0,-1 0 0 0 0,1 0 0 0 0,-1 0 0 0 0,0 0 0 0 0,0 1 0 0 0,0 0 0 0 0,-1-1 1 0 0,0 1-1 0 0,0 1 0 0 0,-1-1 0 0 0,1 0 0 0 0,-1 1 0 0 0,-1-1 0 0 0,1 1 0 0 0,-1 0 0 0 0,0-1 0 0 0,-1 1 0 0 0,0 0 0 0 0,0-1 0 0 0,0 1 0 0 0,-1 0 1 0 0,-1 7-1 0 0,-1 2-83 0 0,-1 0 0 0 0,0-1 0 0 0,-1 1 1 0 0,-1-1-1 0 0,0 0 0 0 0,-1 0 1 0 0,-1-1-1 0 0,-10 15 0 0 0,-53 72 404 0 0,-46 70-2 0 0,-26 47 262 0 0,57-91-430 0 0,4 6 68 0 0,-116 257 0 0 0,168-317-273 0 0,4 1-1 0 0,4 2 0 0 0,2 0 1 0 0,-9 84-1 0 0,22-110-102 0 0,3 1 0 0 0,1 53 0 0 0,4-79 0 0 0,1 1 0 0 0,2-1 0 0 0,0 0 0 0 0,1 0 0 0 0,2 0 0 0 0,9 24 0 0 0,-16-49 0 0 0,5 13 13 0 0,0-1-1 0 0,1-1 1 0 0,1 1-1 0 0,0-1 0 0 0,14 17 1 0 0,-9-15 30 0 0,-12-13-43 0 0,14 14 5 0 0,27 20 0 0 0,-29-26-7 0 0,0 0-1 0 0,0-2 0 0 0,1 1 1 0 0,19 6-1 0 0,-14-7-13 0 0,-10-3-1 0 0,1 0-1 0 0,-1-1 1 0 0,1 0-1 0 0,0 0 0 0 0,-1-1 1 0 0,17 0-1 0 0,36 3-114 0 0,137-11-320 0 0,-147 6 379 0 0,11 4-6 0 0,6 2 13 0 0,6 3 52 0 0,5-3 14 0 0,-5-5 0 0 0,-6-4 0 0 0,6-5-60 0 0,-63 7 50 0 0,35-7-84 0 0,16-6-54 0 0,11-2 91 0 0,179-49-118 0 0,-183 42 364 0 0,-2-3 0 0 0,118-66 0 0 0,-148 70-76 0 0,0-2 0 0 0,-2-1 0 0 0,-1-2 0 0 0,-1-1-1 0 0,56-67 1 0 0,-49 47 340 0 0,53-63 148 0 0,83-136 1 0 0,-110 142-199 0 0,119-205 682 0 0,-150 246-975 0 0,-4-2 1 0 0,42-133 0 0 0,-60 149 25 0 0,-2 0 1 0 0,5-76-1 0 0,-8-105 114 0 0,-9 203-241 0 0,-1 0 1 0 0,-1 0-1 0 0,-1 1 0 0 0,-2-1 1 0 0,-1 1-1 0 0,-1 1 0 0 0,-21-48 1 0 0,10 37 11 0 0,-1 0 0 0 0,-3 2 1 0 0,0 0-1 0 0,-47-52 0 0 0,47 61 31 0 0,-2 1 1 0 0,-1 2-1 0 0,-1 0 0 0 0,-1 2 0 0 0,0 1 1 0 0,-2 1-1 0 0,-1 1 0 0 0,0 2 1 0 0,-49-20-1 0 0,15 13-22 0 0,-1 2 1 0 0,-1 3-1 0 0,-92-13 1 0 0,120 26-48 0 0,-1 3 0 0 0,1 1 0 0 0,-1 2 0 0 0,1 2 0 0 0,0 1 0 0 0,0 2 0 0 0,-53 14 0 0 0,-208 58-583 0 0,264-66 442 0 0,1 2-1 0 0,0 2 0 0 0,1 1 0 0 0,0 1 1 0 0,2 2-1 0 0,0 2 0 0 0,1 1 0 0 0,1 1 1 0 0,1 1-1 0 0,1 2 0 0 0,-24 29 0 0 0,35-33-1665 0 0,0 2-4916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513 66 3679 0 0,'0'0'119'0'0,"-1"-1"0"0"0,1 0 0 0 0,0 0 0 0 0,-1 1 0 0 0,0-1 0 0 0,1 0 0 0 0,-1 0 0 0 0,1 1 0 0 0,-1-1 0 0 0,0 1 0 0 0,1-1 0 0 0,-1 1 0 0 0,0-1 0 0 0,0 1 0 0 0,0-1 0 0 0,1 1 0 0 0,-1 0 0 0 0,0-1 0 0 0,0 1 0 0 0,0 0 0 0 0,0-1 0 0 0,1 1 0 0 0,-1 0 0 0 0,0 0 0 0 0,0 0 0 0 0,0 0 0 0 0,0 0 0 0 0,0 0 0 0 0,0 0 0 0 0,0 0 0 0 0,-1 1 0 0 0,-31 4 1744 0 0,20 0-1739 0 0,0 0-1 0 0,0 1 1 0 0,1 1-1 0 0,0 0 1 0 0,0 1-1 0 0,1 0 1 0 0,0 1-1 0 0,0 0 1 0 0,1 1-1 0 0,0 0 1 0 0,1 1-1 0 0,0 0 1 0 0,-12 20-1 0 0,-4 13 668 0 0,1 1-1 0 0,-26 72 0 0 0,2-4-257 0 0,38-94-533 0 0,-15 32-15 0 0,1 0 0 0 0,3 2 0 0 0,-22 82 0 0 0,37-110-62 0 0,2 1-1 0 0,0 0 1 0 0,2 0-1 0 0,0 32 1 0 0,3-47-49 0 0,0-1 0 0 0,1 0-1 0 0,0 0 1 0 0,0 1 0 0 0,1-1 0 0 0,0-1 0 0 0,1 1 0 0 0,0 0 0 0 0,0-1 0 0 0,1 0-1 0 0,1 0 1 0 0,-1 0 0 0 0,12 12 0 0 0,29 28-251 0 0,-44-47 231 0 0,9 5-200 0 0,37 21 132 0 0,-42-25 137 0 0,0 0-1 0 0,0-1 0 0 0,0 0 0 0 0,1 0 1 0 0,-1 0-1 0 0,1-1 0 0 0,-1 0 1 0 0,1 0-1 0 0,-1 0 0 0 0,9-1 0 0 0,0-1-208 0 0,1-1 0 0 0,24-6 0 0 0,-20 4 62 0 0,192-50-1377 0 0,-179 43 1571 0 0,-1-2 0 0 0,0-1 0 0 0,-1-2 0 0 0,37-24 0 0 0,7-11 812 0 0,123-109 0 0 0,-180 141-449 0 0,-1-1-1 0 0,0-1 1 0 0,-2 0-1 0 0,0-1 1 0 0,-2-1-1 0 0,0 0 1 0 0,-2-1-1 0 0,16-43 1 0 0,-13 22 475 0 0,-2-1 1 0 0,-2 0-1 0 0,-2 0 1 0 0,2-49-1 0 0,-8 67-550 0 0,-2 1 0 0 0,-6-52 0 0 0,5 66-204 0 0,-2 1-1 0 0,0 0 1 0 0,0 0 0 0 0,-1 0-1 0 0,0 0 1 0 0,-1 1 0 0 0,0-1 0 0 0,-12-16-1 0 0,12 21-21 0 0,-1 1-1 0 0,-1-1 1 0 0,1 2 0 0 0,-1-1-1 0 0,0 1 1 0 0,0 0 0 0 0,-1 0-1 0 0,0 0 1 0 0,1 1-1 0 0,-1 1 1 0 0,-1-1 0 0 0,1 1-1 0 0,-17-3 1 0 0,1 1 64 0 0,-1 0 0 0 0,0 2 0 0 0,-40 0 0 0 0,47 3-218 0 0,1 0 0 0 0,-1 1 1 0 0,1 1-1 0 0,0 1 0 0 0,0 0 0 0 0,0 2 0 0 0,0-1 1 0 0,0 2-1 0 0,1 0 0 0 0,0 1 0 0 0,-15 10 1 0 0,1 3-5757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679 388 1375 0 0,'2'-2'47'0'0,"1"0"-1"0"0,-1 1 0 0 0,0-1 1 0 0,1 0-1 0 0,-1 1 0 0 0,1 0 0 0 0,-1-1 1 0 0,1 1-1 0 0,0 0 0 0 0,0 1 0 0 0,-1-1 1 0 0,1 0-1 0 0,0 1 0 0 0,0-1 1 0 0,0 1-1 0 0,0 0 0 0 0,0 0 0 0 0,-1 0 1 0 0,1 0-1 0 0,0 1 0 0 0,0-1 1 0 0,0 1-1 0 0,0 0 0 0 0,-1 0 0 0 0,1 0 1 0 0,0 0-1 0 0,-1 0 0 0 0,1 0 0 0 0,-1 1 1 0 0,1-1-1 0 0,-1 1 0 0 0,0 0 1 0 0,3 2-1 0 0,25 13-7 0 0,-13-13-76 0 0,-16-4 33 0 0,-1 0 1 0 0,0 0-1 0 0,1 0 1 0 0,-1 0-1 0 0,1 0 1 0 0,-1 0-1 0 0,0-1 0 0 0,1 1 1 0 0,-1 0-1 0 0,1 0 1 0 0,-1 0-1 0 0,0-1 1 0 0,1 1-1 0 0,-1 0 1 0 0,0 0-1 0 0,1-1 1 0 0,-1 1-1 0 0,0 0 1 0 0,1-1-1 0 0,-1 1 1 0 0,0 0-1 0 0,0-1 0 0 0,1 1 1 0 0,-1 0-1 0 0,0-1 1 0 0,0 1-1 0 0,0-1 1 0 0,1 1-1 0 0,-1-1 1 0 0,0 0-2 0 0,-1 0-1 0 0,1 0 1 0 0,0 0 0 0 0,-1 0 0 0 0,1-1-1 0 0,0 1 1 0 0,-1 0 0 0 0,1 0 0 0 0,-1 0 0 0 0,0 0-1 0 0,1 1 1 0 0,-1-1 0 0 0,0 0 0 0 0,0 0 0 0 0,0 0-1 0 0,1 0 1 0 0,-1 1 0 0 0,0-1 0 0 0,-2 0-1 0 0,-20-16 3 0 0,20 16 32 0 0,-111-65 6284 0 0,-209-86 1 0 0,278 132-5952 0 0,-79-22 868 0 0,91 33-974 0 0,0-2 0 0 0,0-1 0 0 0,-35-20 0 0 0,67 32-393 0 0,0-1 0 0 0,0 0 0 0 0,0 1-1 0 0,0-1 1 0 0,0 0 0 0 0,0 1 0 0 0,0-1 0 0 0,0 0 0 0 0,1 0 0 0 0,-1 0 0 0 0,0 0 0 0 0,1 0 0 0 0,-1 0 0 0 0,0 0 0 0 0,1 0 0 0 0,-1-2 0 0 0,1-2-5567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4607 0 0,'26'8'3154'0'0,"57"6"-724"0"0,162 5-1 0 0,-134-13-1691 0 0,652 4 2271 0 0,-340-12-2093 0 0,-272 0-738 0 0,155 4-144 0 0,-269 0-29 0 0,-11 0-47 0 0,50-2-1 0 0,-73 0-112 0 0,0-1 0 0 0,0 1 0 0 0,0-1 0 0 0,-1 0-1 0 0,1 0 1 0 0,0 0 0 0 0,3-1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 12 4143 0 0,'-1'-2'167'0'0,"0"1"0"0"0,0 0-1 0 0,0 0 1 0 0,-1 1 0 0 0,1-1-1 0 0,0 0 1 0 0,-1 0-1 0 0,1 1 1 0 0,0-1 0 0 0,-1 0-1 0 0,1 1 1 0 0,-1-1 0 0 0,1 1-1 0 0,-1 0 1 0 0,1 0-1 0 0,-1-1 1 0 0,1 1 0 0 0,-3 0-1 0 0,3 1-78 0 0,1-1 1 0 0,-1 0-1 0 0,0 1 0 0 0,0-1 0 0 0,1 1 0 0 0,-1-1 1 0 0,0 1-1 0 0,0-1 0 0 0,1 1 0 0 0,-1 0 0 0 0,1-1 1 0 0,-1 1-1 0 0,1 0 0 0 0,-1 0 0 0 0,1-1 0 0 0,-1 1 1 0 0,1 0-1 0 0,-1 0 0 0 0,1-1 0 0 0,0 1 0 0 0,0 0 1 0 0,-1 1-1 0 0,0 4 113 0 0,0-1-1 0 0,1 1 1 0 0,-1 0 0 0 0,1 0-1 0 0,0-1 1 0 0,1 1 0 0 0,1 9-1 0 0,2 1-176 0 0,1-1 0 0 0,0 1-1 0 0,2-1 1 0 0,-1 0 0 0 0,2 0 0 0 0,0 0-1 0 0,1-1 1 0 0,16 20 0 0 0,-15-22-4046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40 5063 0 0,'2'-4'448'0'0,"2"1"-352"0"0,1 1-96 0 0,-2 2 0 0 0,1 0 440 0 0,5-1 72 0 0,-1 1 8 0 0,2-1 8 0 0,12-1 896 0 0,44-2 48 0 0,4-4-1408 0 0,1-1-232 0 0,-38 4 64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13 10 9671 0 0,'-12'-7'1083'0'0,"12"7"-1062"0"0,0 0 0 0 0,0 0 0 0 0,0 0 0 0 0,0-1 0 0 0,0 1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0,0-1 0 0 0,0 1 0 0 0,0 0 0 0 0,0 0 0 0 0,0 0 0 0 0,0 0 0 0 0,0 0 0 0 0,1 0 0 0 0,-1 0 0 0 0,0 0 0 0 0,0 0 0 0 0,0 0 0 0 0,0 0 0 0 0,0 0 0 0 0,0 0 0 0 0,0 0 0 0 0,0 0 0 0 0,0 0 0 0 0,0 0 0 0 0,0 0 0 0 0,0 0 0 0 0,0 0 0 0 0,0 0 0 0 0,1 0 0 0 0,-1 0 0 0 0,0 0 0 0 0,0 0 0 0 0,0 0 0 0 0,0 0 0 0 0,0 0 0 0 0,0 0 0 0 0,21 4 1794 0 0,-19-3-1088 0 0,9 2 17 0 0,3 1-496 0 0,-4-1 58 0 0,0 0 0 0 0,0 0 0 0 0,15 0 0 0 0,36 7 819 0 0,2-4-126 0 0,-4-4-479 0 0,-36-2-693 0 0,0-2 0 0 0,1-1 0 0 0,-1 0 0 0 0,0-2 0 0 0,36-12 0 0 0,-38 8-843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19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7831 0 0,'14'20'2225'0'0,"26"28"0"0"0,-29-35-2072 0 0,-2-3 892 0 0,-2 0 13 0 0,3 2-664 0 0,5 7 23 0 0,6 12 2674 0 0,-11-19-2751 0 0,-5-6-158 0 0,-1-1 1 0 0,0 1-1 0 0,0 0 1 0 0,-1 0-1 0 0,6 12 1 0 0,-8-15-107 0 0,0 1-1 0 0,0-1 1 0 0,-1 1 0 0 0,1-1 0 0 0,-1 1-1 0 0,0-1 1 0 0,0 1 0 0 0,0-1 0 0 0,-1 1-1 0 0,1 0 1 0 0,-1-1 0 0 0,0 0 0 0 0,0 1-1 0 0,0-1 1 0 0,0 1 0 0 0,-1-1 0 0 0,0 0-1 0 0,1 0 1 0 0,-4 5 0 0 0,-5 6-259 0 0,0 1 0 0 0,-19 18 1 0 0,28-31 162 0 0,-19 18-1618 0 0,-3 0-5282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4 1839 0 0,'-5'-3'4757'0'0,"7"3"-2169"0"0,15 6-509 0 0,-4-1 1411 0 0,-1 1-2502 0 0,36 16-27 0 0,-36-16-8 0 0,1-1-75 0 0,40 17-314 0 0,-39-16-138 0 0,-1-1-30 0 0,4 2-273 0 0,-4-1-6 0 0,0-1-1 0 0,27 7 0 0 0,17 4-162 0 0,7-1-609 0 0,-48-13 488 0 0,-2 1-1125 0 0,-3 0-3229 0 0,43 8-1382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50 1 3223 0 0,'1'6'594'0'0,"0"-1"0"0"0,0 1-1 0 0,1 0 1 0 0,0-1-1 0 0,0 1 1 0 0,1-1-1 0 0,0 0 1 0 0,3 5 0 0 0,6 14 1201 0 0,-8-14-1063 0 0,-1 0 0 0 0,1 1 0 0 0,-2-1 0 0 0,0 1 0 0 0,0-1 0 0 0,-1 1 0 0 0,0 0 0 0 0,0 0 0 0 0,-2 0 0 0 0,1 0 0 0 0,-5 21 0 0 0,3-23-774 0 0,-1 1 1 0 0,0-1-1 0 0,-1 1 1 0 0,0-1-1 0 0,-1 0 1 0 0,0-1 0 0 0,0 1-1 0 0,0-1 1 0 0,-1 0-1 0 0,-1 0 1 0 0,1-1-1 0 0,-1 1 1 0 0,-10 6 0 0 0,0-2-6629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432 123 9671 0 0,'-53'-6'3025'0'0,"12"2"-1904"0"0,-126-29 2399 0 0,145 27-3396 0 0,0-1 1 0 0,0-1-1 0 0,1-1 0 0 0,0-1 1 0 0,-27-16-1 0 0,39 19-774 0 0,3 1-200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309 28 5527 0 0,'-4'-3'164'0'0,"-1"0"-1"0"0,0 0 1 0 0,0 0-1 0 0,0 1 0 0 0,0-1 1 0 0,-1 1-1 0 0,1 1 1 0 0,-1-1-1 0 0,1 1 0 0 0,-11-2 1 0 0,0 2 640 0 0,1 1 1 0 0,-27 2-1 0 0,32-1-555 0 0,0 0 0 0 0,0 1 0 0 0,1 0-1 0 0,-1 0 1 0 0,1 1 0 0 0,-1 0 0 0 0,1 1 0 0 0,0 0 0 0 0,-16 10 0 0 0,21-11-140 0 0,-1 1-1 0 0,1 0 1 0 0,0 0 0 0 0,0 0 0 0 0,0 0 0 0 0,0 0 0 0 0,1 1 0 0 0,0 0 0 0 0,0 0-1 0 0,0 0 1 0 0,1 0 0 0 0,-1 0 0 0 0,1 0 0 0 0,1 1 0 0 0,-1-1 0 0 0,1 1 0 0 0,-1-1-1 0 0,1 10 1 0 0,-1 4-8 0 0,2 1 0 0 0,0-1-1 0 0,1 1 1 0 0,1-1 0 0 0,7 31-1 0 0,-7-41-55 0 0,0 0 0 0 0,1 0 0 0 0,0 0 0 0 0,0 0 0 0 0,1-1-1 0 0,1 1 1 0 0,-1-1 0 0 0,1 0 0 0 0,1-1 0 0 0,-1 1 0 0 0,1-1 0 0 0,1 0-1 0 0,11 11 1 0 0,10-5-566 0 0,-13-10-118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71 7 5527 0 0,'-5'-6'1585'0'0,"2"18"856"0"0,3-12-2416 0 0,-15 225 4541 0 0,6-51-3847 0 0,-13 25-629 0 0,8-115-3022 0 0,11-66-1522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 1 3679 0 0,'0'0'103'0'0,"0"1"0"0"0,-1 0 0 0 0,1-1 0 0 0,0 1-1 0 0,0 0 1 0 0,0 0 0 0 0,0-1 0 0 0,-1 1 0 0 0,1 0 0 0 0,0 0-1 0 0,0 0 1 0 0,1-1 0 0 0,-1 1 0 0 0,0 0 0 0 0,0 0-1 0 0,0-1 1 0 0,0 1 0 0 0,1 0 0 0 0,-1 0 0 0 0,0-1-1 0 0,1 1 1 0 0,-1 0 0 0 0,11 25 1757 0 0,-9-21-1635 0 0,17 32 1565 0 0,-17-33-923 0 0,6 5-123 0 0,21 29-52 0 0,-21-28 620 0 0,4-4-889 0 0,39 17-95 0 0,-39-17-22 0 0,3-6-207 0 0,5 0-296 0 0,0 0 1 0 0,0-2 0 0 0,23-4 0 0 0,-16 0-4758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0 919 0 0,'-7'10'4539'0'0,"7"-10"-4460"0"0,6 4 204 0 0,-1 0 0 0 0,1-1-1 0 0,0 0 1 0 0,1 0 0 0 0,-1-1 0 0 0,0 1 0 0 0,12 2 0 0 0,56 8 1296 0 0,-60-10-1473 0 0,384 40 1920 0 0,-215-32-1570 0 0,72 5 48 0 0,-64-5-137 0 0,-135-11-275 0 0,79-10 1 0 0,-128 9-93 0 0,18-2 0 0 0,-24 2 0 0 0,0 1 0 0 0,0 0 0 0 0,0 0 0 0 0,0-1 0 0 0,0 1 0 0 0,0 0 0 0 0,-1-1 0 0 0,1 1 0 0 0,0-1 0 0 0,0 0 0 0 0,0 1 0 0 0,0-1 0 0 0,-1 1 0 0 0,1-1 0 0 0,0 0 0 0 0,-1 0 0 0 0,1 1 0 0 0,1-3 0 0 0,-2 3-139 0 0,0-1 0 0 0,0 1 0 0 0,0-1 0 0 0,0 1 0 0 0,0-1 0 0 0,0 1 0 0 0,0-1 1 0 0,0 1-1 0 0,0-1 0 0 0,-1 1 0 0 0,1-1 0 0 0,0 1 0 0 0,0-1 0 0 0,0 1 0 0 0,0 0 0 0 0,-1-1 0 0 0,1 1 0 0 0,0-1 0 0 0,-1 1 0 0 0,1 0 0 0 0,0-1 0 0 0,-1 1 0 0 0,1 0 0 0 0,0-1 0 0 0,-1 1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741 0 5983 0 0,'-10'10'292'0'0,"1"1"0"0"0,0 0 0 0 0,0 0-1 0 0,-8 14 1 0 0,-4 6-27 0 0,-130 182 2886 0 0,-74 100 1290 0 0,209-295-5069 0 0</inkml:trace>
  <inkml:trace contextRef="#ctx0" brushRef="#br0" timeOffset="1">37 648 13823 0 0,'-2'1'94'0'0,"0"1"0"0"0,0 0 0 0 0,0-1 0 0 0,0 1 0 0 0,0 0 0 0 0,0 0 0 0 0,0 1-1 0 0,1-1 1 0 0,-1 0 0 0 0,1 1 0 0 0,0-1 0 0 0,0 0 0 0 0,0 1 0 0 0,0-1 0 0 0,0 1 0 0 0,0 0 0 0 0,0 4-1 0 0,-1 7-106 0 0,1 0 0 0 0,0 19 0 0 0,0-2 208 0 0,-2-1 329 0 0,2 0 0 0 0,1 0 1 0 0,5 44-1 0 0,-5-70 725 0 0,9 5-663 0 0,24 29-198 0 0,-25-28-90 0 0,30-6 159 0 0,-33-3-446 0 0,1 0 1 0 0,-1-1-1 0 0,0 1 0 0 0,1-1 0 0 0,-1 0 0 0 0,0-1 0 0 0,0 1 0 0 0,1-1 0 0 0,5-2 0 0 0,5-1-300 0 0,-1-1 0 0 0,0 0-1 0 0,0-1 1 0 0,0-1 0 0 0,-1 0-1 0 0,0-1 1 0 0,0-1 0 0 0,-1 0-1 0 0,20-18 1 0 0,-9 6-6258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56 694 2759 0 0,'-18'34'1428'0'0,"14"-25"73"0"0,0-1 0 0 0,0 0-1 0 0,-1 0 1 0 0,0-1 0 0 0,-10 12-1 0 0,24-29-212 0 0,-1-1-1 0 0,0 0 0 0 0,0 0 1 0 0,9-20-1 0 0,26-60-1685 0 0,-19 38 794 0 0,106-265-1669 0 0,-71 97-5803 0 0,-53 191 2214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0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33 145 3223 0 0,'-25'19'468'0'0,"18"-7"907"0"0,7-11-1290 0 0,0-1 1 0 0,0 0-1 0 0,0 1 0 0 0,1-1 0 0 0,-1 1 0 0 0,0-1 1 0 0,0 0-1 0 0,1 0 0 0 0,-1 1 0 0 0,0-1 0 0 0,1 0 1 0 0,-1 1-1 0 0,0-1 0 0 0,1 0 0 0 0,-1 0 1 0 0,0 0-1 0 0,1 1 0 0 0,-1-1 0 0 0,1 0 0 0 0,-1 0 1 0 0,0 0-1 0 0,1 0 0 0 0,-1 0 0 0 0,1 0 0 0 0,-1 0 1 0 0,0 0-1 0 0,1 0 0 0 0,-1 0 0 0 0,1 0 1 0 0,-1 0-1 0 0,0 0 0 0 0,1 0 0 0 0,0 0 0 0 0,7-2 371 0 0,-1 0-1 0 0,1 0 0 0 0,-1 0 0 0 0,1-1 0 0 0,-1 0 0 0 0,0 0 1 0 0,0-1-1 0 0,0 0 0 0 0,-1-1 0 0 0,8-5 0 0 0,2 0 197 0 0,46-35 852 0 0,-43 30-1024 0 0,0 1 0 0 0,1 0 1 0 0,1 2-1 0 0,31-14 0 0 0,-51 25-434 0 0,1 0 0 0 0,0 0 0 0 0,-1 1 0 0 0,1-1 0 0 0,0 1 0 0 0,0-1 0 0 0,-1 1 0 0 0,1-1 0 0 0,0 1 0 0 0,0 0 0 0 0,0 0-1 0 0,0 0 1 0 0,0 0 0 0 0,-1 1 0 0 0,1-1 0 0 0,0 0 0 0 0,0 1 0 0 0,0-1 0 0 0,-1 1 0 0 0,1-1 0 0 0,0 1 0 0 0,-1 0 0 0 0,1 0 0 0 0,0 0 0 0 0,1 1 0 0 0,-1 0-26 0 0,-1 1 0 0 0,1-1 1 0 0,-1 1-1 0 0,1 0 0 0 0,-1-1 1 0 0,0 1-1 0 0,0 0 0 0 0,0 0 1 0 0,-1-1-1 0 0,1 1 0 0 0,0 0 1 0 0,-1 0-1 0 0,0 0 1 0 0,0 0-1 0 0,0 5 0 0 0,-9 96-169 0 0,4-72-1051 0 0,0 16-5147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167 72 1375 0 0,'-9'10'785'0'0,"1"0"0"0"0,0 1-1 0 0,1 0 1 0 0,-11 22-1 0 0,11-18-59 0 0,-1-1-1 0 0,-18 24 0 0 0,17-27-542 0 0,1 1-1 0 0,0 0 1 0 0,0 0-1 0 0,2 1 1 0 0,-1 0 0 0 0,2 0-1 0 0,0 0 1 0 0,0 1-1 0 0,1 0 1 0 0,1 0-1 0 0,0 0 1 0 0,1 0-1 0 0,0 22 1 0 0,1-34-181 0 0,1 0-1 0 0,1 1 1 0 0,-1-1 0 0 0,0 0 0 0 0,0 1 0 0 0,1-1 0 0 0,0 0-1 0 0,-1 0 1 0 0,1 1 0 0 0,0-1 0 0 0,0 0 0 0 0,0 0 0 0 0,0 0 0 0 0,0 0-1 0 0,1 0 1 0 0,-1 0 0 0 0,1-1 0 0 0,-1 1 0 0 0,1 0 0 0 0,2 2-1 0 0,-1-2-16 0 0,1 0-1 0 0,-1-1 1 0 0,1 1-1 0 0,-1-1 0 0 0,1 1 1 0 0,0-1-1 0 0,-1 0 0 0 0,1-1 1 0 0,0 1-1 0 0,0 0 0 0 0,5-1 1 0 0,4 0-167 0 0,1-1 0 0 0,-1 0 0 0 0,0-1 0 0 0,0-1 0 0 0,0 0 0 0 0,16-6 0 0 0,-9 1-121 0 0,-1-1 0 0 0,0 0-1 0 0,-1-1 1 0 0,0-1 0 0 0,0-1 0 0 0,-1-1 0 0 0,-1 0 0 0 0,0-1-1 0 0,-1-1 1 0 0,22-25 0 0 0,-26 25 624 0 0,-1 0 0 0 0,0-1 0 0 0,-1 0 0 0 0,0-1 0 0 0,-2 1 1 0 0,0-2-1 0 0,8-28 0 0 0,-14 41-106 0 0,1-1 0 0 0,-1 1 0 0 0,-1-1 0 0 0,1 1 0 0 0,-1 0 0 0 0,0-1 0 0 0,0 1 0 0 0,0-1 0 0 0,-1 1-1 0 0,0-1 1 0 0,0 1 0 0 0,-1-1 0 0 0,1 1 0 0 0,-1 0 0 0 0,-3-5 0 0 0,3 6-21 0 0,0 0 0 0 0,-1 0 0 0 0,0 1 0 0 0,0 0 0 0 0,0-1 0 0 0,0 1 0 0 0,-1 0 0 0 0,1 0 0 0 0,-1 1 0 0 0,0-1 0 0 0,1 1-1 0 0,-1 0 1 0 0,0 0 0 0 0,-1 0 0 0 0,1 0 0 0 0,0 1 0 0 0,0-1 0 0 0,-8 0 0 0 0,6 1-32 0 0,-1 0 0 0 0,1 0 0 0 0,0 0 0 0 0,0 1 0 0 0,-1 0 1 0 0,1 0-1 0 0,0 1 0 0 0,0-1 0 0 0,0 2 0 0 0,-1-1 0 0 0,-8 4 0 0 0,10-3-213 0 0,0 1 0 0 0,0-1 0 0 0,1 1-1 0 0,-1 0 1 0 0,1 1 0 0 0,0-1 0 0 0,0 1 0 0 0,0 0-1 0 0,0 0 1 0 0,1 0 0 0 0,-1 0 0 0 0,1 1 0 0 0,-4 8 0 0 0,-3 5-5662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347 0 6447 0 0,'-3'3'397'0'0,"0"0"0"0"0,0 0 0 0 0,0 0 0 0 0,1 0-1 0 0,0 1 1 0 0,-1-1 0 0 0,-1 5 0 0 0,1-3 147 0 0,-65 109 5329 0 0,4 2-3547 0 0,-9 36-1425 0 0,-33 57-980 0 0,106-208-27 0 0,-6 7-167 0 0,6-8 247 0 0,0 0 1 0 0,0 0-1 0 0,0 0 0 0 0,0 0 1 0 0,0 0-1 0 0,0 0 1 0 0,1 0-1 0 0,-1 0 0 0 0,0-1 1 0 0,0 1-1 0 0,0 0 1 0 0,0 0-1 0 0,0 0 0 0 0,0 0 1 0 0,0 0-1 0 0,0 0 1 0 0,0 0-1 0 0,0-1 0 0 0,0 1 1 0 0,0 0-1 0 0,0 0 1 0 0,0 0-1 0 0,0 0 0 0 0,0 0 1 0 0,0 0-1 0 0,0-1 1 0 0,0 1-1 0 0,0 0 0 0 0,0 0 1 0 0,0 0-1 0 0,0 0 1 0 0,0 0-1 0 0,-1 0 1 0 0,1 0-1 0 0,0 0 0 0 0,0-1 1 0 0,0 1-1 0 0,0 0 1 0 0,0 0-1 0 0,0 0 0 0 0,0 0 1 0 0,0 0-1 0 0,0 0 1 0 0,-1 0-1 0 0,1 0 0 0 0,0 0 1 0 0,0 0-1 0 0,0 0 1 0 0,0 0-1 0 0,0 0 0 0 0,0 0 1 0 0,0 0-1 0 0,-1 0 1 0 0,1 0-1 0 0,0 0 0 0 0,0 0 1 0 0,0 0-1 0 0,0 0 1 0 0,0 0-1 0 0,0 0 0 0 0,0 0 1 0 0,-1 0-1 0 0,1 0 1 0 0,0 0-1 0 0,0 0 0 0 0,0 0 1 0 0,0 0-1 0 0,0-9-1298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 3223 0 0,'1'-1'118'0'0,"-1"1"0"0"0,1 0 1 0 0,0-1-1 0 0,0 1 0 0 0,0 0 0 0 0,0 0 0 0 0,0 0 0 0 0,0 0 0 0 0,-1 0 0 0 0,1 0 0 0 0,0 0 0 0 0,0 0 0 0 0,0 0 0 0 0,0 0 0 0 0,0 0 0 0 0,-1 1 0 0 0,1-1 0 0 0,0 0 0 0 0,0 0 0 0 0,0 1 0 0 0,0-1 0 0 0,-1 1 0 0 0,1-1 0 0 0,0 1 0 0 0,-1-1 0 0 0,1 1 0 0 0,0-1 0 0 0,-1 1 0 0 0,2 1 0 0 0,24 19 2355 0 0,-7 0-728 0 0,0 2-1 0 0,-1 0 1 0 0,23 41 0 0 0,-25-38-1071 0 0,1-1 0 0 0,1 0-1 0 0,25 26 1 0 0,-27-37-766 0 0,0-1 0 0 0,28 19-1 0 0,-42-31 0 0 0,13 8-585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16 56 919 0 0,'-1'0'201'0'0,"0"1"0"0"0,0-1-1 0 0,0 0 1 0 0,1 0-1 0 0,-1 1 1 0 0,0-1-1 0 0,0 1 1 0 0,0-1-1 0 0,1 1 1 0 0,-1-1 0 0 0,0 1-1 0 0,0-1 1 0 0,1 1-1 0 0,-1 0 1 0 0,1-1-1 0 0,-1 1 1 0 0,0 0-1 0 0,0 1 1 0 0,1-2 9 0 0,0 1 1 0 0,0-1-1 0 0,0 1 1 0 0,0-1-1 0 0,0 1 0 0 0,0 0 1 0 0,0-1-1 0 0,0 1 1 0 0,0-1-1 0 0,0 1 1 0 0,1-1-1 0 0,-1 1 0 0 0,0-1 1 0 0,0 1-1 0 0,0-1 1 0 0,1 1-1 0 0,-1-1 1 0 0,0 1-1 0 0,1-1 0 0 0,-1 1 1 0 0,0-1-1 0 0,1 1 1 0 0,-1-1-1 0 0,1 1 1 0 0,-1-1-1 0 0,0 0 0 0 0,1 1 1 0 0,-1-1-1 0 0,1 0 1 0 0,-1 0-1 0 0,1 1 1 0 0,1-1-1 0 0,0 1 167 0 0,1 0 0 0 0,0 0-1 0 0,-1 0 1 0 0,1-1 0 0 0,0 1 0 0 0,0-1-1 0 0,0 1 1 0 0,0-1 0 0 0,-1 0 0 0 0,1 0-1 0 0,0-1 1 0 0,0 1 0 0 0,0 0 0 0 0,4-2 0 0 0,42-15 899 0 0,-37 12-967 0 0,0 0-255 0 0,1-1 0 0 0,20-13 0 0 0,3-7-3257 0 0,-28 19-2620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43 1 5983 0 0,'-2'33'2031'0'0,"-1"-1"0"0"0,-14 59 0 0 0,10-65-1129 0 0,2 1 1 0 0,1-1 0 0 0,1 1-1 0 0,1 0 1 0 0,3 33-1 0 0,0-47-629 0 0,0 3 96 0 0,1 0 0 0 0,0 0-1 0 0,1 0 1 0 0,1-1 0 0 0,8 23 0 0 0,-10-35-355 0 0,-1 1-1 0 0,1-1 1 0 0,0 0 0 0 0,0 0-1 0 0,0 0 1 0 0,1 0-1 0 0,-1 0 1 0 0,1 0 0 0 0,0 0-1 0 0,-1-1 1 0 0,1 1-1 0 0,0-1 1 0 0,1 0-1 0 0,-1 0 1 0 0,0 0 0 0 0,0 0-1 0 0,1-1 1 0 0,-1 1-1 0 0,1-1 1 0 0,0 0 0 0 0,-1 0-1 0 0,1 0 1 0 0,0-1-1 0 0,0 1 1 0 0,-1-1-1 0 0,1 0 1 0 0,0 0 0 0 0,7-1-1 0 0,20-5-1148 0 0,-11-1-3719 0 0,-3 0-1337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1 109 7831 0 0,'3'-1'844'0'0,"1"-1"0"0"0,-1 1-1 0 0,0-1 1 0 0,1 0 0 0 0,-1 0-1 0 0,0 0 1 0 0,3-4 0 0 0,8-4 824 0 0,12-6 591 0 0,31-19 464 0 0,-45 28-3172 0 0,1 1-1 0 0,23-7 1 0 0,-22 9-6675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98 10591 0 0,'1'4'2050'0'0,"6"-3"727"0"0,9-2 182 0 0,-6-3-2187 0 0,1 0 0 0 0,-2-1 0 0 0,1 0 1 0 0,-1 0-1 0 0,13-10 0 0 0,-7 4-1184 0 0,-1-1 1 0 0,17-18-1 0 0,-21 20-7348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0 10135 0 0,'-1'1'483'0'0,"-1"0"-1"0"0,1 0 1 0 0,0 1-1 0 0,0-1 0 0 0,0 0 1 0 0,0 1-1 0 0,0-1 1 0 0,0 0-1 0 0,0 1 0 0 0,0-1 1 0 0,0 1-1 0 0,0 0 1 0 0,1-1-1 0 0,-2 4 1 0 0,-6 29 2481 0 0,5-20-2642 0 0,-7 27 86 0 0,2 0 0 0 0,2 1 0 0 0,1-1 0 0 0,2 1 0 0 0,2 0 0 0 0,1 0 0 0 0,11 74 0 0 0,-9-107-402 0 0,0 0 1 0 0,0 0 0 0 0,1 0-1 0 0,0 0 1 0 0,1-1-1 0 0,-1 1 1 0 0,2-1 0 0 0,-1 0-1 0 0,1 0 1 0 0,0-1-1 0 0,7 8 1 0 0,-8-11-23 0 0,0 0 0 0 0,0 0 0 0 0,0 0 0 0 0,1-1 0 0 0,-1 0 0 0 0,1 0 0 0 0,0 0 0 0 0,0-1 0 0 0,0 1 0 0 0,0-1 0 0 0,1 0 0 0 0,-1-1 1 0 0,0 1-1 0 0,1-1 0 0 0,-1 0 0 0 0,1-1 0 0 0,-1 1 0 0 0,12-2 0 0 0,12-4-1960 0 0,2-5-5883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4143 0 0,'0'0'107'0'0,"1"1"-1"0"0,-1-1 1 0 0,1 0-1 0 0,-1 1 1 0 0,1-1-1 0 0,-1 0 1 0 0,1 1-1 0 0,-1-1 1 0 0,1 0-1 0 0,0 1 1 0 0,-1-1-1 0 0,1 0 0 0 0,-1 0 1 0 0,1 0-1 0 0,0 0 1 0 0,-1 0-1 0 0,1 0 1 0 0,0 0-1 0 0,-1 0 1 0 0,2 0-1 0 0,15 1 616 0 0,-16-1-645 0 0,251-11 4128 0 0,21 2-2265 0 0,-32 4-858 0 0,158-8-80 0 0,-330 11-997 0 0,-25 0-22 0 0,0 2-1 0 0,0 1 1 0 0,54 10 0 0 0,-55-2 22 0 0,-24-4-13 0 0,1 0-1 0 0,0-2 1 0 0,25 1 0 0 0,-44-4-91 0 0,0 0 69 0 0,-1 0 0 0 0,0 0 0 0 0,0 0-1 0 0,0 0 1 0 0,1 1 0 0 0,-1-1 0 0 0,0 0 0 0 0,0 0 0 0 0,0 0 0 0 0,1 0 0 0 0,-1 0 0 0 0,0 0 0 0 0,0 0 0 0 0,1 0 0 0 0,-1 0 0 0 0,0 0 0 0 0,0 0 0 0 0,0-1 0 0 0,1 1 0 0 0,-1 0 0 0 0,0 0 0 0 0,0 0 0 0 0,0 0 0 0 0,1 0 0 0 0,-1 0 0 0 0,0 0 0 0 0,0 0 0 0 0,0-1 0 0 0,0 1 0 0 0,1 0 0 0 0,-1 0-1 0 0,0 0 1 0 0,0 0 0 0 0,0-1 0 0 0,0 1 0 0 0,0 0 0 0 0,0 0 0 0 0,0 0 0 0 0,1-1 0 0 0,-1 1 0 0 0,0 0 0 0 0,0 0 0 0 0,0 0 0 0 0,0-1 0 0 0,0 1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0 895 6911 0 0,'4'6'993'0'0,"0"0"-1"0"0,0 0 1 0 0,1 0-1 0 0,9 9 1 0 0,-7-5-602 0 0,28 26 1607 0 0,-25-26-1600 0 0,-3-2 59 0 0,0-1 0 0 0,1 0 1 0 0,15 10-1 0 0,-12-6-122 0 0,39 25 1318 0 0,-38-27-1335 0 0,-4-3-70 0 0,0 0 0 0 0,0-1-1 0 0,1 0 1 0 0,9 4 0 0 0,25 14 272 0 0,-32-18-28 0 0,4 1-46 0 0,46 16-180 0 0,-45-16-77 0 0,-4-5-18 0 0,37 5-19 0 0,-48-6-147 0 0,1 0 0 0 0,-1 1 0 0 0,0-1 0 0 0,0 0 0 0 0,0 0 1 0 0,0 0-1 0 0,0 0 0 0 0,1 0 0 0 0,-1 0 0 0 0,0 0 0 0 0,0-1 0 0 0,0 1 0 0 0,0 0 0 0 0,2-2 0 0 0,-1 2-5 0 0,1-1 4 0 0,0 0 1 0 0,0 0 0 0 0,-1 0-1 0 0,1-1 1 0 0,-1 1-1 0 0,1 0 1 0 0,-1-1-1 0 0,0 0 1 0 0,1 1-1 0 0,-1-1 1 0 0,0 0-1 0 0,0 0 1 0 0,0 0 0 0 0,0-1-1 0 0,-1 1 1 0 0,1 0-1 0 0,-1-1 1 0 0,1 1-1 0 0,-1-1 1 0 0,0 1-1 0 0,0-1 1 0 0,0 0-1 0 0,0 0 1 0 0,1-4-1 0 0,-1-14 22 0 0,0 1 0 0 0,-2 0 0 0 0,0-1 0 0 0,-5-28 0 0 0,-3 8-217 0 0,-14-45-1 0 0,-45-89-967 0 0,10 29 132 0 0,47 115 692 0 0,2-1 0 0 0,-9-56 1 0 0,17 75 201 0 0,0 0 1 0 0,0 0-1 0 0,2 0 1 0 0,-1 0 0 0 0,1 0-1 0 0,1 0 1 0 0,1 0 0 0 0,6-21-1 0 0,-7 28 207 0 0,0 0-1 0 0,1 0 1 0 0,0 0-1 0 0,0 1 1 0 0,1-1-1 0 0,-1 1 1 0 0,1-1-1 0 0,0 1 1 0 0,1 0-1 0 0,-1 1 1 0 0,1-1-1 0 0,0 1 1 0 0,0 0-1 0 0,0 0 1 0 0,1 1-1 0 0,-1-1 1 0 0,1 1-1 0 0,7-3 1 0 0,5 5 481 0 0,36 2 11 0 0,-23 2-40 0 0,43 8-181 0 0,-35-6-80 0 0,41 5-10 0 0,-38-5-16 0 0,228 3 291 0 0,-151-21-142 0 0,206-49 0 0 0,-196 34-287 0 0,140-36 6 0 0,-213 50-107 0 0,18-3 0 0 0,-17 7-17 0 0,-47 9-78 0 0,1 2-50 0 0,34 7-1017 0 0,-44-8 880 0 0,0 0-1 0 0,0 0 0 0 0,0 1 0 0 0,0-1 0 0 0,0 0 1 0 0,0 0-1 0 0,-1 1 0 0 0,1-1 0 0 0,0 1 0 0 0,0-1 1 0 0,0 0-1 0 0,0 1 0 0 0,-1 0 0 0 0,1-1 0 0 0,0 1 1 0 0,-1-1-1 0 0,1 1 0 0 0,0 1 0 0 0,4 7-6893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70 49 4143 0 0,'-40'-33'4090'0'0,"24"19"-246"0"0,16 14-3715 0 0,0 0 1 0 0,0 0-1 0 0,0 0 1 0 0,0 0 0 0 0,-1-1-1 0 0,1 1 1 0 0,0 0-1 0 0,0 0 1 0 0,0 0 0 0 0,-1 0-1 0 0,1 0 1 0 0,0-1-1 0 0,0 1 1 0 0,-1 0 0 0 0,1 0-1 0 0,0 0 1 0 0,0 0-1 0 0,-1 0 1 0 0,1 0-1 0 0,0 0 1 0 0,0 0 0 0 0,-1 0-1 0 0,1 0 1 0 0,0 0-1 0 0,0 0 1 0 0,-1 0 0 0 0,1 0-1 0 0,0 0 1 0 0,0 0-1 0 0,0 0 1 0 0,-1 1 0 0 0,1-1-1 0 0,0 0 1 0 0,0 0-1 0 0,-1 0 1 0 0,-3 10 2246 0 0,3 17-548 0 0,1-25-1491 0 0,3 117 572 0 0,-1 54-22 0 0,-5-139-757 0 0,2-19-675 0 0,0 0 0 0 0,1 0 0 0 0,2 28-1 0 0,2-29-7011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30 10591 0 0,'0'0'73'0'0,"0"0"-1"0"0,0-1 0 0 0,0 1 1 0 0,0 0-1 0 0,0 0 1 0 0,0-1-1 0 0,0 1 0 0 0,0 0 1 0 0,0 0-1 0 0,0-1 1 0 0,1 1-1 0 0,-1 0 0 0 0,0 0 1 0 0,0 0-1 0 0,0-1 0 0 0,0 1 1 0 0,0 0-1 0 0,0 0 1 0 0,0-1-1 0 0,1 1 0 0 0,-1 0 1 0 0,0 0-1 0 0,0 0 1 0 0,0 0-1 0 0,0-1 0 0 0,1 1 1 0 0,-1 0-1 0 0,0 0 0 0 0,0 0 1 0 0,1 0-1 0 0,-1 0 1 0 0,0 0-1 0 0,0-1 0 0 0,0 1 1 0 0,1 0-1 0 0,-1 0 1 0 0,0 0-1 0 0,0 0 0 0 0,1 0 1 0 0,-1 0-1 0 0,0 0 0 0 0,0 0 1 0 0,1 0-1 0 0,-1 0 1 0 0,0 0-1 0 0,0 0 0 0 0,1 0 1 0 0,-1 1-1 0 0,0-1 1 0 0,1 0-1 0 0,21 1 4480 0 0,-11 0-2632 0 0,21-2-1398 0 0,-25 1-440 0 0,-1-1-1 0 0,1 1 1 0 0,0-1-1 0 0,0 0 0 0 0,8-3 1 0 0,25-4-74 0 0,-30 6-131 0 0,0 1-1425 0 0,40-5-5660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121 1024 8287 0 0,'-2'4'114'0'0,"-19"26"5026"0"0,20-29-5058 0 0,1-1-1 0 0,0 1 1 0 0,-1-1 0 0 0,1 0-1 0 0,-1 1 1 0 0,1-1 0 0 0,-1 1-1 0 0,1-1 1 0 0,-1 0 0 0 0,1 0-1 0 0,-1 1 1 0 0,1-1 0 0 0,-1 0-1 0 0,1 0 1 0 0,-1 1 0 0 0,0-1-1 0 0,1 0 1 0 0,-1 0 0 0 0,1 0-1 0 0,-1 0 1 0 0,1 0 0 0 0,-1 0 0 0 0,0 0-1 0 0,1 0 1 0 0,-1 0 0 0 0,1 0-1 0 0,-1 0 1 0 0,0-1 0 0 0,1 1-1 0 0,-1 0 1 0 0,1 0 0 0 0,-1 0-1 0 0,1-1 1 0 0,-1 1 0 0 0,1 0-1 0 0,-1-1 1 0 0,1 1 0 0 0,-1 0-1 0 0,1-1 1 0 0,-1 1 0 0 0,1-1-1 0 0,0 1 1 0 0,-1-1 0 0 0,1 1-1 0 0,0-1 1 0 0,-1 1 0 0 0,1-1-1 0 0,0 1 1 0 0,-1-1 0 0 0,1 1 0 0 0,0-1-1 0 0,0 0 1 0 0,-7-19 574 0 0,1 1-1 0 0,1-1 1 0 0,1 1 0 0 0,0-1-1 0 0,0-28 1 0 0,-1 3-252 0 0,4 36-362 0 0,-34-338 422 0 0,34 300-581 0 0,2 0 1 0 0,2 0-1 0 0,1 0 1 0 0,3 1 0 0 0,18-64-1 0 0,-19 89-20 0 0,1 1-1 0 0,15-29 1 0 0,-19 43 94 0 0,0 1 0 0 0,0-1 0 0 0,0 1-1 0 0,1 0 1 0 0,0 0 0 0 0,0 1 0 0 0,0-1 0 0 0,1 1 0 0 0,-1 0 0 0 0,1 0 0 0 0,0 0-1 0 0,0 0 1 0 0,8-3 0 0 0,-9 5 39 0 0,16 0-68 0 0,-8 11-17 0 0,28 29 6 0 0,-37-34 68 0 0,1 0 0 0 0,-1 0-1 0 0,0 0 1 0 0,0 1 0 0 0,-1-1 0 0 0,1 1-1 0 0,-1-1 1 0 0,0 1 0 0 0,0 0-1 0 0,-1 0 1 0 0,1 0 0 0 0,-1 0 0 0 0,0 0-1 0 0,0 0 1 0 0,-1 0 0 0 0,0 0-1 0 0,1 0 1 0 0,-2 1 0 0 0,1-1 0 0 0,-2 6-1 0 0,-1 5 68 0 0,-1 0 0 0 0,-1 0-1 0 0,-1-1 1 0 0,-11 22 0 0 0,13-26 39 0 0,-2 0 1 0 0,0 0 0 0 0,0 0-1 0 0,-1-1 1 0 0,0 0 0 0 0,-1-1 0 0 0,0 1-1 0 0,0-2 1 0 0,-18 15 0 0 0,33-27-89 0 0,-1 1-1 0 0,0 0 1 0 0,1 0 0 0 0,0 1-1 0 0,0-1 1 0 0,-1 1 0 0 0,1 1-1 0 0,1-1 1 0 0,10 0 0 0 0,-16 2 0 0 0,1 0 0 0 0,0 0 0 0 0,-1 0-1 0 0,1 1 1 0 0,0-1 0 0 0,-1 1 0 0 0,1-1 0 0 0,-1 1 0 0 0,1 0 0 0 0,-1 0 0 0 0,1 0 0 0 0,-1 0 0 0 0,4 2 0 0 0,-4-1 12 0 0,-1-1 0 0 0,0 1-1 0 0,1-1 1 0 0,-1 1 0 0 0,0-1 0 0 0,0 1-1 0 0,0 0 1 0 0,0-1 0 0 0,0 1 0 0 0,0 0 0 0 0,-1 0-1 0 0,1 0 1 0 0,-1 0 0 0 0,1 0 0 0 0,-1-1-1 0 0,1 1 1 0 0,-1 0 0 0 0,0 0 0 0 0,0 0 0 0 0,0 0-1 0 0,-1 3 1 0 0,0 1 52 0 0,0-1 1 0 0,0 1-1 0 0,-1 0 0 0 0,1-1 1 0 0,-1 1-1 0 0,-1-1 0 0 0,-4 10 0 0 0,-27 37 309 0 0,19-30-266 0 0,8-13-77 0 0,0 0 1 0 0,0-1-1 0 0,-14 12 0 0 0,7-6-166 0 0,14-14 100 0 0,0 0 0 0 0,0 0 0 0 0,1 0 0 0 0,-1 0 0 0 0,0 0 0 0 0,0 0 0 0 0,0 0 0 0 0,0 0 0 0 0,0-1 0 0 0,0 1 0 0 0,0 0 0 0 0,0 0 0 0 0,0 0 0 0 0,0 0-1 0 0,-1 0 1 0 0,1 0 0 0 0,0 0 0 0 0,0 0 0 0 0,0 0 0 0 0,0 0 0 0 0,0 0 0 0 0,0 0 0 0 0,0 0 0 0 0,0 0 0 0 0,0 0 0 0 0,0 0 0 0 0,0 0 0 0 0,0 0 0 0 0,0 0 0 0 0,0 0 0 0 0,0 0 0 0 0,0 0 0 0 0,0 0 0 0 0,0 0 0 0 0,0 0 0 0 0,0 0 0 0 0,3-6-2353 0 0,1 1-4710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 88 11519 0 0,'0'0'108'0'0,"-1"1"-1"0"0,1-1 1 0 0,-1 1 0 0 0,0 0-1 0 0,1-1 1 0 0,-1 1-1 0 0,1-1 1 0 0,-1 1-1 0 0,1 0 1 0 0,0-1-1 0 0,-1 1 1 0 0,1 0-1 0 0,-1 0 1 0 0,1-1 0 0 0,0 1-1 0 0,0 0 1 0 0,0 0-1 0 0,-1-1 1 0 0,1 1-1 0 0,0 0 1 0 0,0 0-1 0 0,0 0 1 0 0,0-1 0 0 0,0 1-1 0 0,0 0 1 0 0,1 1-1 0 0,-1-2 27 0 0,1 1 0 0 0,0-1-1 0 0,-1 1 1 0 0,1-1 0 0 0,0 0 0 0 0,-1 1 0 0 0,1-1-1 0 0,0 0 1 0 0,0 1 0 0 0,-1-1 0 0 0,1 0-1 0 0,0 0 1 0 0,0 0 0 0 0,0 0 0 0 0,-1 0-1 0 0,1 0 1 0 0,0 0 0 0 0,0 0 0 0 0,0 0-1 0 0,-1 0 1 0 0,1 0 0 0 0,0 0 0 0 0,0 0-1 0 0,0-1 1 0 0,-1 1 0 0 0,1 0 0 0 0,1-1 0 0 0,5-2 439 0 0,1 0 1 0 0,-1-1 0 0 0,0 0-1 0 0,1 0 1 0 0,-2 0-1 0 0,13-10 1 0 0,35-38-1216 0 0,-38 36-1106 0 0,-10 10-5431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22 0 12439 0 0,'-3'5'638'0'0,"0"0"-1"0"0,1 1 1 0 0,-1-1 0 0 0,1 1-1 0 0,0-1 1 0 0,0 1-1 0 0,1 0 1 0 0,0 0-1 0 0,0 0 1 0 0,0-1 0 0 0,1 8-1 0 0,-1 13 902 0 0,5 30 0 0 0,-4-44-1167 0 0,6 58 305 0 0,3 1-1 0 0,20 75 1 0 0,-20-121-630 0 0,-6-19-54 0 0,0-1-68 0 0,2 2-174 0 0,18 23 71 0 0,-18-22-180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297 0 7831 0 0,'-1'1'221'0'0,"0"-1"0"0"0,0 1 0 0 0,0-1 0 0 0,0 1 0 0 0,0-1 0 0 0,1 1 0 0 0,-1 0 0 0 0,0-1 0 0 0,0 1 0 0 0,1 0-1 0 0,-1 0 1 0 0,1 0 0 0 0,-1 0 0 0 0,0-1 0 0 0,1 1 0 0 0,-1 2 0 0 0,-11 23 2213 0 0,9-18-1802 0 0,-59 130 4224 0 0,-15 32-2500 0 0,57-133-2291 0 0,0-2 0 0 0,-40 52 0 0 0,58-84-318 0 0,-1 1-1 0 0,0-1 1 0 0,0 0-1 0 0,-1 0 1 0 0,-5 5-1 0 0,4-6-966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 13823 0 0,'2'0'145'0'0,"1"0"0"0"0,0 0 0 0 0,0 0 1 0 0,0 0-1 0 0,0 1 0 0 0,-1-1 0 0 0,1 1 0 0 0,0 0 0 0 0,0 0 0 0 0,-1 0 0 0 0,1 0 0 0 0,-1 0 0 0 0,1 0 0 0 0,-1 1 0 0 0,1-1 0 0 0,-1 1 0 0 0,0 0 0 0 0,0 0 0 0 0,4 3 1 0 0,5 4 1040 0 0,0-2-881 0 0,-3-1-27 0 0,0-1-1 0 0,-1 1 0 0 0,0 0 1 0 0,8 9-1 0 0,-2-4-26 0 0,34 37 982 0 0,3 5-233 0 0,-7-7-640 0 0,-10-10-243 0 0,5 4-1156 0 0,-30-32-4188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1 297 9671 0 0,'1'1'61'0'0,"-1"-1"-1"0"0,1 1 0 0 0,0-1 1 0 0,0 1-1 0 0,-1-1 1 0 0,1 0-1 0 0,0 0 0 0 0,0 1 1 0 0,0-1-1 0 0,0 0 0 0 0,-1 0 1 0 0,1 0-1 0 0,0 0 1 0 0,0 0-1 0 0,0 0 0 0 0,0 0 1 0 0,0 0-1 0 0,0 0 0 0 0,-1 0 1 0 0,1 0-1 0 0,0-1 1 0 0,0 1-1 0 0,0 0 0 0 0,1-2 1 0 0,30-10 1796 0 0,7-6 188 0 0,-15 5-1384 0 0,-1 0 0 0 0,0-2 0 0 0,-1 0-1 0 0,20-19 1 0 0,-31 24-2202 0 0,-1 0-4554 0 0</inkml:trace>
  <inkml:trace contextRef="#ctx0" brushRef="#br0" timeOffset="1">174 0 13823 0 0,'-2'1'154'0'0,"-1"0"0"0"0,1 0 0 0 0,0 0 0 0 0,0 0 0 0 0,0 1-1 0 0,0-1 1 0 0,0 1 0 0 0,0-1 0 0 0,0 1 0 0 0,1-1 0 0 0,-1 1 0 0 0,0 0 0 0 0,1 0-1 0 0,0 0 1 0 0,-2 3 0 0 0,0 1 430 0 0,0 1 0 0 0,1 0 0 0 0,-3 13 0 0 0,2-6-40 0 0,-4 16 156 0 0,2 1 0 0 0,1-1 0 0 0,1 1 0 0 0,2 0 1 0 0,3 38-1 0 0,0-48-660 0 0,0 1 0 0 0,2-1 0 0 0,0 0 0 0 0,1-1 1 0 0,1 1-1 0 0,2-1 0 0 0,-1 0 0 0 0,16 25 0 0 0,-22-43-143 0 0,10 2-891 0 0,37 8 181 0 0,-47-12 768 0 0,0 1 1 0 0,0-1 0 0 0,-1 0 0 0 0,1 0-1 0 0,0 0 1 0 0,0 0 0 0 0,0 0 0 0 0,0 0-1 0 0,0 0 1 0 0,0 0 0 0 0,0 0 0 0 0,0-1-1 0 0,-1 1 1 0 0,1 0 0 0 0,0 0 0 0 0,0-1 0 0 0,0 1-1 0 0,0-1 1 0 0,-1 1 0 0 0,1-1 0 0 0,0 1-1 0 0,1-1 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9 41 6447 0 0,'-7'10'705'0'0,"7"-10"-316"0"0,-1 1-1 0 0,1-1 1 0 0,0 1 0 0 0,0 0 0 0 0,-1-1 0 0 0,1 1 0 0 0,0 0 0 0 0,0-1 0 0 0,0 1 0 0 0,0 0-1 0 0,0-1 1 0 0,0 1 0 0 0,0-1 0 0 0,0 1 0 0 0,0 0 0 0 0,1-1 0 0 0,-1 1 0 0 0,0 0-1 0 0,0 0-75 0 0,1-1 1 0 0,-1 1-1 0 0,0-1 0 0 0,1 1 0 0 0,-1-1 0 0 0,1 0 0 0 0,-1 1 0 0 0,0-1 0 0 0,1 0 0 0 0,-1 1 0 0 0,1-1 0 0 0,-1 0 0 0 0,1 1 0 0 0,-1-1 0 0 0,1 0 0 0 0,-1 0 0 0 0,1 0 0 0 0,-1 1 1 0 0,1-1-1 0 0,-1 0 0 0 0,2 0 0 0 0,11-1-500 0 0,5-5 544 0 0,0 0 0 0 0,1-1 0 0 0,-2 0 0 0 0,24-15 0 0 0,-39 21-561 0 0,4-1-111 0 0,19-9-1457 0 0,-10 5-5700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0 2519 0 0,'0'1'0'0'0,"-1"0"0"0"0,0 0 0 0 0,1 0 0 0 0,-1 0 0 0 0,0-1 0 0 0,1 1 0 0 0,-1 0 0 0 0,0-1 0 0 0,0 1 0 0 0,0 0 0 0 0,0-1 0 0 0,1 1 0 0 0,-1-1 0 0 0,-2 1 0 0 0,2 0 0 0 0,0-1 37 0 0,0 0-1 0 0,-1 0 0 0 0,1 0 1 0 0,0 0-1 0 0,0 0 0 0 0,-1 0 0 0 0,1 0 1 0 0,0 0-1 0 0,0 0 0 0 0,-1-1 0 0 0,1 1 1 0 0,0 0-1 0 0,0-1 0 0 0,0 1 1 0 0,0-1-1 0 0,-2 0 0 0 0,-2-1 182 0 0,3 0 629 0 0,1 2-776 0 0,1 0 0 0 0,0 0 0 0 0,0 0 0 0 0,0 0 0 0 0,0-1 0 0 0,-1 1 0 0 0,1 0 0 0 0,0 0 0 0 0,0 0 0 0 0,0 0 0 0 0,-1 0 0 0 0,1 0 0 0 0,0 0 0 0 0,0 0 0 0 0,0 0 0 0 0,-1 0 0 0 0,1 0 0 0 0,0 0 0 0 0,-3 2 1135 0 0,3-2-1135 0 0,0 0 0 0 0,0 1 0 0 0,0-1 0 0 0,0 0 0 0 0,0 0 0 0 0,-1 1 0 0 0,1 10 11 0 0,0 1 1 0 0,0-1 0 0 0,1 1-1 0 0,2 11 1 0 0,13 53 209 0 0,-5-28-311 0 0,14 96-2466 0 0,-24-129 134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0 455 0 0,'3'4'7875'0'0,"-2"8"-3809"0"0,0-9-2875 0 0,15 88 6454 0 0,-2 3-4233 0 0,-5 0-4529 0 0,-6 0-4820 0 0,-3-73-1614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2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41 9215 0 0,'1'0'106'0'0,"-1"1"0"0"0,0-1 0 0 0,0 1 0 0 0,0-1 0 0 0,1 0-1 0 0,-1 1 1 0 0,0-1 0 0 0,1 0 0 0 0,-1 1 0 0 0,0-1 0 0 0,1 0-1 0 0,-1 1 1 0 0,0-1 0 0 0,1 0 0 0 0,-1 0 0 0 0,1 1 0 0 0,-1-1 0 0 0,0 0-1 0 0,1 0 1 0 0,-1 0 0 0 0,1 0 0 0 0,-1 0 0 0 0,1 0 0 0 0,27 4 5457 0 0,25-3-4371 0 0,-39-1-336 0 0,-1-3-148 0 0,66-12 591 0 0,-21 4-565 0 0,-18 5-435 0 0,-30 5-40 0 0,5 0-162 0 0,56-3-96 0 0,-42 4-3 0 0,33-2-618 0 0,-10-2-204 0 0,-31 0-231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14 1 17047 0 0,'-1'0'90'0'0,"0"0"-1"0"0,0 1 0 0 0,0-1 1 0 0,1 1-1 0 0,-1-1 1 0 0,0 1-1 0 0,0-1 1 0 0,1 1-1 0 0,-1 0 0 0 0,1-1 1 0 0,-1 1-1 0 0,0 0 1 0 0,1-1-1 0 0,-1 1 0 0 0,1 0 1 0 0,-1 0-1 0 0,1-1 1 0 0,0 1-1 0 0,-1 0 0 0 0,1 0 1 0 0,0 0-1 0 0,0 0 1 0 0,-1 0-1 0 0,1-1 1 0 0,0 1-1 0 0,0 0 0 0 0,0 1 1 0 0,2 30 923 0 0,-1-23-610 0 0,3 41 434 0 0,12 275 1115 0 0,-17-283-1945 0 0,-1-1-136 0 0,2 1 0 0 0,2-1 0 0 0,14 82 0 0 0,-10-99-439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5 826 2759 0 0,'0'0'33'0'0,"0"1"-1"0"0,0-1 0 0 0,0 0 0 0 0,0 0 0 0 0,0 0 1 0 0,0 0-1 0 0,0 0 0 0 0,0 0 0 0 0,0 0 0 0 0,0 0 1 0 0,0 0-1 0 0,0 1 0 0 0,0-1 0 0 0,0 0 0 0 0,0 0 0 0 0,0 0 1 0 0,-1 0-1 0 0,1 0 0 0 0,0 0 0 0 0,0 0 0 0 0,0 0 1 0 0,0 0-1 0 0,0 0 0 0 0,0 0 0 0 0,0 0 0 0 0,0 0 0 0 0,0 0 1 0 0,0 0-1 0 0,0 1 0 0 0,0-1 0 0 0,-1 0 0 0 0,1 0 1 0 0,0 0-1 0 0,0 0 0 0 0,0 0 0 0 0,0 0 0 0 0,0 0 1 0 0,0 0-1 0 0,0 0 0 0 0,0 0 0 0 0,0 0 0 0 0,-1 0 0 0 0,1 0 1 0 0,0 0-1 0 0,0 0 0 0 0,0 0 0 0 0,0 0 0 0 0,0-1 1 0 0,0 1-1 0 0,0 0 0 0 0,0 0 0 0 0,0 0 0 0 0,0 0 1 0 0,0 0-1 0 0,-1 0 0 0 0,1 0 0 0 0,0 0 0 0 0,0 0 0 0 0,0 0 1 0 0,0 0-1 0 0,0 0 0 0 0,0 0 0 0 0,0 0 0 0 0,0-1 1 0 0,0 1-1 0 0,0 0 0 0 0,0 0 0 0 0,0 0 0 0 0,0 0 0 0 0,4 11 1461 0 0,20 24 2049 0 0,-18-26-3121 0 0,22 24 1504 0 0,-2-6-888 0 0,-19-20-12 0 0,2 0-59 0 0,30 19-249 0 0,-29-20 464 0 0,2-3-642 0 0,35 10-156 0 0,-45-12-344 0 0,0 0 1 0 0,0-1 0 0 0,0 1 0 0 0,0-1 0 0 0,0 0-1 0 0,0 1 1 0 0,1-1 0 0 0,-1 0 0 0 0,0 0 0 0 0,0-1-1 0 0,0 1 1 0 0,0 0 0 0 0,0-1 0 0 0,0 1 0 0 0,0-1-1 0 0,0 0 1 0 0,0 1 0 0 0,0-1 0 0 0,0 0 0 0 0,-1 0-1 0 0,1 0 1 0 0,0-1 0 0 0,0 1 0 0 0,-1 0 0 0 0,1-1-1 0 0,-1 1 1 0 0,1-1 0 0 0,-1 1 0 0 0,0-1 0 0 0,1 0-1 0 0,-1 1 1 0 0,1-4 0 0 0,1-3 14 0 0,0 0 0 0 0,-1 0 0 0 0,0 0 0 0 0,0-1 0 0 0,-1 1 0 0 0,0-11 0 0 0,0 7 13 0 0,2-31-495 0 0,-2 0 0 0 0,-2 1 0 0 0,-2-1 0 0 0,-2 1 0 0 0,-2 0 0 0 0,-1 0 0 0 0,-16-43 0 0 0,17 61 174 0 0,1-1 0 0 0,1 0 0 0 0,0 0 0 0 0,3 0 0 0 0,-1-40 0 0 0,3 55 219 0 0,1 1 1 0 0,0-1-1 0 0,1 1 1 0 0,0 0-1 0 0,1 0 1 0 0,-1 0-1 0 0,2 0 0 0 0,-1 0 1 0 0,1 1-1 0 0,1-1 1 0 0,-1 1-1 0 0,1 0 0 0 0,1 0 1 0 0,0 1-1 0 0,0 0 1 0 0,0 0-1 0 0,1 0 1 0 0,10-8-1 0 0,-3 5 466 0 0,2 1 0 0 0,0 1 0 0 0,0 0 0 0 0,19-7 0 0 0,-11 9 333 0 0,45-6 10 0 0,-32 8 2 0 0,76-3 362 0 0,-92 7-1033 0 0,64-6 371 0 0,-64 5-387 0 0,62-9 243 0 0,-11 0-201 0 0,-35 6-10 0 0,-19 2-111 0 0,239-30 560 0 0,-191 22-539 0 0,-11 4-6 0 0,-45 5-109 0 0,-3 1-990 0 0,1 0 145 0 0,-1 0 1 0 0,0 1-1 0 0,12 3 0 0 0,-9-1-532 0 0,-9-3 1142 0 0,0 0 0 0 0,-1 0 0 0 0,1 0 1 0 0,0 0-1 0 0,0 0 0 0 0,-1 0 1 0 0,1 1-1 0 0,0-1 0 0 0,0 0 0 0 0,-1 0 1 0 0,1 1-1 0 0,0-1 0 0 0,-1 1 0 0 0,1-1 1 0 0,0 0-1 0 0,-1 1 0 0 0,1-1 1 0 0,-1 1-1 0 0,1 0 0 0 0,0 0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121 1019 5527 0 0,'-2'8'759'0'0,"0"0"-1"0"0,1 0 1 0 0,0 0-1 0 0,0 0 1 0 0,1 10-1 0 0,0-10-75 0 0,0 0 0 0 0,0 0 0 0 0,-1 0 0 0 0,0-1 0 0 0,-1 1 0 0 0,-2 8 0 0 0,4-16-630 0 0,0 0 0 0 0,0 0 1 0 0,0 0-1 0 0,0 0 0 0 0,0 1 0 0 0,0-1 0 0 0,0 0 0 0 0,0 0 0 0 0,0 0 0 0 0,0 0 0 0 0,0 0 0 0 0,0 1 0 0 0,0-1 1 0 0,0 0-1 0 0,0 0 0 0 0,-1 0 0 0 0,1 0 0 0 0,0 0 0 0 0,0 1 0 0 0,0-1 0 0 0,0 0 0 0 0,0 0 0 0 0,0 0 0 0 0,0 0 1 0 0,-1 0-1 0 0,1 0 0 0 0,0 0 0 0 0,0 0 0 0 0,0 0 0 0 0,0 1 0 0 0,0-1 0 0 0,-1 0 0 0 0,1 0 0 0 0,0 0 0 0 0,0 0 1 0 0,0 0-1 0 0,0 0 0 0 0,-1 0 0 0 0,1 0 0 0 0,0 0 0 0 0,0 0 0 0 0,0 0 0 0 0,0 0 0 0 0,-1 0 0 0 0,1 0 0 0 0,0 0 1 0 0,0 0-1 0 0,0-1 0 0 0,0 1 0 0 0,-6-10 1177 0 0,-2-16-351 0 0,7 25-749 0 0,-48-264 2154 0 0,23-4-2292 0 0,23 233 44 0 0,-2-25-295 0 0,3 0 1 0 0,7-76 0 0 0,-4 116 147 0 0,2 1 0 0 0,0 0 1 0 0,2 0-1 0 0,0 1 0 0 0,1-1 1 0 0,1 1-1 0 0,1 0 0 0 0,0 1 1 0 0,2 0-1 0 0,19-29 1 0 0,-27 44 104 0 0,0 0 0 0 0,1 1 0 0 0,0-1 0 0 0,-1 0 0 0 0,1 1 1 0 0,0 0-1 0 0,0-1 0 0 0,1 1 0 0 0,-1 0 0 0 0,0 1 0 0 0,1-1 1 0 0,-1 1-1 0 0,1-1 0 0 0,-1 1 0 0 0,1 0 0 0 0,0 0 0 0 0,-1 1 1 0 0,8-2-1 0 0,-8 3-2 0 0,0-1 0 0 0,-1 0-1 0 0,1 1 1 0 0,0-1 0 0 0,-1 1 0 0 0,1 0 0 0 0,-1 0 0 0 0,1 0 0 0 0,-1 0 0 0 0,1 0 0 0 0,-1 1 0 0 0,0-1 0 0 0,0 1-1 0 0,1 0 1 0 0,-1-1 0 0 0,0 1 0 0 0,-1 0 0 0 0,1 0 0 0 0,0 0 0 0 0,0 0 0 0 0,-1 1 0 0 0,1-1 0 0 0,-1 0-1 0 0,0 1 1 0 0,0-1 0 0 0,2 5 0 0 0,-1 2 22 0 0,1 0-1 0 0,-2 0 1 0 0,1 0-1 0 0,-1 0 1 0 0,0 0-1 0 0,-1 0 1 0 0,0 0-1 0 0,-1 1 1 0 0,0-1 0 0 0,0 0-1 0 0,-1 0 1 0 0,0-1-1 0 0,-1 1 1 0 0,1 0-1 0 0,-2-1 1 0 0,1 1-1 0 0,-10 14 1 0 0,-6 8 71 0 0,-2 0 0 0 0,0-2 1 0 0,-27 28-1 0 0,44-53-86 0 0,-3 5 1 0 0,-1-1 0 0 0,0 0 0 0 0,-16 12 0 0 0,44-35 27 0 0,-14 10-11 0 0,0 0 1 0 0,0 1-1 0 0,1-1 1 0 0,0 2-1 0 0,0-1 1 0 0,0 1 0 0 0,0 0-1 0 0,0 0 1 0 0,1 1-1 0 0,-1 0 1 0 0,9-2 0 0 0,-1 7 41 0 0,32 9-34 0 0,-46-12-21 0 0,0 0 0 0 0,-1 0-1 0 0,1 0 1 0 0,0 0 0 0 0,0 1 0 0 0,-1-1 0 0 0,1 0-1 0 0,0 0 1 0 0,-1 1 0 0 0,1-1 0 0 0,0 0-1 0 0,-1 1 1 0 0,1-1 0 0 0,0 1 0 0 0,-1-1-1 0 0,1 0 1 0 0,-1 1 0 0 0,1 0 0 0 0,-1-1-1 0 0,1 1 1 0 0,-1-1 0 0 0,1 1 0 0 0,-1 0 0 0 0,1-1-1 0 0,-1 1 1 0 0,1 1 0 0 0,-1-1-2 0 0,4 4 37 0 0,-1 1 0 0 0,0 0 0 0 0,-1-1 0 0 0,1 1 0 0 0,-1 0 0 0 0,0 1 0 0 0,-1-1 0 0 0,0 0 1 0 0,0 0-1 0 0,0 1 0 0 0,0-1 0 0 0,-1 1 0 0 0,0-1 0 0 0,-2 9 0 0 0,-3 5 130 0 0,-1-1-1 0 0,-1 0 1 0 0,0 0 0 0 0,-2-1-1 0 0,0 0 1 0 0,-1 0-1 0 0,-14 18 1 0 0,15-28-236 0 0,9-8 23 0 0,0-1-1 0 0,0 1 1 0 0,0 0-1 0 0,0 0 1 0 0,-1 0-1 0 0,1 0 1 0 0,0 0-1 0 0,0 0 1 0 0,0 0-1 0 0,0 0 1 0 0,0 0-1 0 0,-1 0 1 0 0,1 0-1 0 0,0-1 1 0 0,0 1-1 0 0,0 0 1 0 0,0 0-1 0 0,0 0 1 0 0,0 0-1 0 0,0 0 1 0 0,-1-1-1 0 0,1 1 1 0 0,0 0-1 0 0,0 0 1 0 0,0 0-1 0 0,0 0 1 0 0,0-1-1 0 0,0 1 1 0 0,0 0-1 0 0,0 0 1 0 0,0 0-1 0 0,0 0 1 0 0,0-1-1 0 0,0 1 1 0 0,0 0-1 0 0,0 0 1 0 0,0 0-1 0 0,0 0 1 0 0,0-1-1 0 0,0 1 1 0 0,0 0-1 0 0,0 0 1 0 0,0 0-1 0 0,1 0 1 0 0,-1 0-1 0 0,0-1 1 0 0,0 1-1 0 0,0 0 1 0 0,0 0-1 0 0,0 0 1 0 0,0 0-1 0 0,0 0 1 0 0,1-1-1 0 0,-1 1 1 0 0,0 0-1 0 0,3-8-7194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77 3223 0 0,'0'1'73'0'0,"0"-1"0"0"0,0 1 0 0 0,0-1-1 0 0,1 1 1 0 0,-1-1 0 0 0,0 0-1 0 0,1 1 1 0 0,-1-1 0 0 0,0 1 0 0 0,1-1-1 0 0,-1 1 1 0 0,0-1 0 0 0,1 0-1 0 0,-1 1 1 0 0,1-1 0 0 0,-1 0 0 0 0,1 1-1 0 0,-1-1 1 0 0,1 0 0 0 0,-1 0-1 0 0,1 0 1 0 0,-1 1 0 0 0,1-1 0 0 0,-1 0-1 0 0,1 0 1 0 0,-1 0 0 0 0,2 0-1 0 0,28-2 10778 0 0,14-5-9813 0 0,-33 6-428 0 0,-2-3-185 0 0,14-5-301 0 0,-2-1 0 0 0,1-1-1 0 0,34-24 1 0 0,-47 28-746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 1 9671 0 0,'-2'1'729'0'0,"0"1"1"0"0,1 0-1 0 0,-1-1 0 0 0,0 1 0 0 0,0 0 0 0 0,1 0 0 0 0,-1 0 0 0 0,1 0 0 0 0,-1 0 0 0 0,1 1 1 0 0,0-1-1 0 0,-1 3 0 0 0,0-1-118 0 0,1 1 0 0 0,0 0 0 0 0,0 0 0 0 0,0 0 1 0 0,0 8-1 0 0,1 5-562 0 0,1 0 0 0 0,5 28 1 0 0,-3-26 587 0 0,4 63-303 0 0,2 17-144 0 0,-6-87-186 0 0,-1 0 0 0 0,1 1 1 0 0,1-1-1 0 0,1 0 0 0 0,6 13 0 0 0,-6-15-36 0 0,-3-9-129 0 0,8-2-39 0 0,34-1-7 0 0,-41 0 155 0 0,-1 1 0 0 0,1-1 1 0 0,-1 0-1 0 0,0 0 0 0 0,1 0 0 0 0,-1 0 0 0 0,0-1 0 0 0,0 1 0 0 0,1-1 0 0 0,-1 1 1 0 0,0-1-1 0 0,0 0 0 0 0,-1 0 0 0 0,1 1 0 0 0,0-1 0 0 0,-1-1 0 0 0,1 1 0 0 0,-1 0 1 0 0,2-3-1 0 0,4-5-298 0 0,9-10-1625 0 0,0-1-5359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296 21 6447 0 0,'-14'-5'1153'0'0,"0"1"-1"0"0,0 0 0 0 0,0 1 1 0 0,0 1-1 0 0,0 0 0 0 0,-1 1 0 0 0,-27 2 1 0 0,35 0-830 0 0,1 0 0 0 0,-1 0-1 0 0,0 1 1 0 0,0 0 0 0 0,1 0 0 0 0,-1 1 0 0 0,1 0 0 0 0,0 0 0 0 0,0 1 0 0 0,0-1-1 0 0,0 1 1 0 0,1 0 0 0 0,-1 1 0 0 0,1 0 0 0 0,0-1 0 0 0,1 2 0 0 0,-1-1 0 0 0,-5 9 0 0 0,5-6-288 0 0,0 0 0 0 0,0 1 0 0 0,1 0 1 0 0,1 0-1 0 0,-1 0 0 0 0,1 1 0 0 0,1-1 1 0 0,-2 11-1 0 0,3-13-89 0 0,0 0 0 0 0,1 0 1 0 0,-1 0-1 0 0,1 0 0 0 0,1 0 0 0 0,0 0 1 0 0,0-1-1 0 0,0 1 0 0 0,1 0 0 0 0,0 0 1 0 0,0-1-1 0 0,4 8 0 0 0,0-2 16 0 0,-4-9-93 0 0,8 2-14 0 0,31 14 7 0 0,-31-14-16 0 0,1-8-341 0 0,2 1 406 0 0,-8 2 34 0 0,0-1 0 0 0,1 0 0 0 0,-1-1 0 0 0,0 1 0 0 0,0-1 0 0 0,0 0 0 0 0,7-4 0 0 0,-8 5 38 0 0,35-20-364 0 0,-36 20 358 0 0,-1-1 1 0 0,1 0-1 0 0,-1 1 0 0 0,0-1 0 0 0,0 0 0 0 0,1 0 0 0 0,-1 0 0 0 0,0-1 0 0 0,-1 1 0 0 0,1 0 0 0 0,0-1 0 0 0,-1 1 0 0 0,1-1 0 0 0,0-2 0 0 0,-2 5 27 0 0,0-1 0 0 0,1 1 0 0 0,-1 0 0 0 0,0 0 0 0 0,0-1-1 0 0,0 1 1 0 0,0 0 0 0 0,0 0 0 0 0,0-1 0 0 0,0 1 0 0 0,0 0 0 0 0,0 0 0 0 0,0-1-1 0 0,0 1 1 0 0,0 0 0 0 0,0 0 0 0 0,0 0 0 0 0,0-1 0 0 0,0 1 0 0 0,0 0 0 0 0,0 0-1 0 0,0-1 1 0 0,0 1 0 0 0,-1 0 0 0 0,1 0 0 0 0,0 0 0 0 0,0-1 0 0 0,0 1-1 0 0,0 0 1 0 0,0 0 0 0 0,-1 0 0 0 0,1-1 0 0 0,0 1 0 0 0,0 0 0 0 0,0 0 0 0 0,-1 0-1 0 0,1 0 1 0 0,0 0 0 0 0,-1-1 0 0 0,-10 4 201 0 0,-11 9 199 0 0,4 3-306 0 0,2 1 0 0 0,-1 0 0 0 0,2 1-1 0 0,0 1 1 0 0,1 0 0 0 0,1 1 0 0 0,1 1-1 0 0,1 0 1 0 0,0 0 0 0 0,2 1 0 0 0,-10 28 0 0 0,17-41-52 0 0,-1 1 0 0 0,1 0 0 0 0,0 0 0 0 0,1 0 0 0 0,0 0 0 0 0,0 0 0 0 0,1 0 0 0 0,0 0 1 0 0,1 0-1 0 0,0 0 0 0 0,0 0 0 0 0,1 0 0 0 0,0 0 0 0 0,1-1 0 0 0,0 1 0 0 0,5 9 1 0 0,-7-15 266 0 0,10 1-196 0 0,33 14 3 0 0,-33-14 0 0 0,-2-6-8 0 0,30-6-33 0 0,-29 6-14 0 0,0-3-1 0 0,37-17-11 0 0,-31 12-406 0 0,-1-1-1 0 0,0-1 1 0 0,0 0 0 0 0,-2-1-1 0 0,1 0 1 0 0,-1-1-1 0 0,17-26 1 0 0,-14 19-6889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 11055 0 0,'1'1'98'0'0,"-1"-1"0"0"0,0 1-1 0 0,0 0 1 0 0,0-1 0 0 0,1 1 0 0 0,-1-1-1 0 0,0 1 1 0 0,1 0 0 0 0,-1-1-1 0 0,1 1 1 0 0,-1-1 0 0 0,1 1 0 0 0,-1-1-1 0 0,1 1 1 0 0,-1-1 0 0 0,1 1-1 0 0,-1-1 1 0 0,2 1 0 0 0,1 1 375 0 0,0 0 0 0 0,0-1-1 0 0,0 1 1 0 0,0-1 0 0 0,1 0 0 0 0,5 1 0 0 0,41 9-104 0 0,-38-8 199 0 0,-2-6-362 0 0,-3 2-304 0 0,11-4-642 0 0,37-15 0 0 0,-43 13-4944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17 0 14743 0 0,'-1'1'138'0'0,"0"-1"1"0"0,0 0-1 0 0,0 0 0 0 0,0 0 0 0 0,1 1 0 0 0,-1-1 0 0 0,0 0 1 0 0,0 1-1 0 0,1-1 0 0 0,-1 1 0 0 0,0-1 0 0 0,1 1 1 0 0,-1-1-1 0 0,0 1 0 0 0,1-1 0 0 0,-1 1 0 0 0,1-1 0 0 0,-1 1 1 0 0,1 0-1 0 0,-1 0 0 0 0,1-1 0 0 0,-1 1 0 0 0,0 1 0 0 0,1 0 166 0 0,1 1 0 0 0,-1-1-1 0 0,0 0 1 0 0,1 0-1 0 0,-1 0 1 0 0,1 0-1 0 0,0 0 1 0 0,1 4 0 0 0,-1-5-273 0 0,8 26 414 0 0,-2 1 0 0 0,-1 0 0 0 0,0 0 0 0 0,-3 0-1 0 0,2 53 1 0 0,5 44-386 0 0,-8-114-73 0 0,0 0 1 0 0,1 1-1 0 0,1-1 0 0 0,-1 0 1 0 0,2-1-1 0 0,5 12 0 0 0,-9-20-87 0 0,11 1-606 0 0,32 7 318 0 0,-43-10 349 0 0,0 0 1 0 0,-1 1-1 0 0,1-1 1 0 0,0 0-1 0 0,-1 0 0 0 0,1 0 1 0 0,0 1-1 0 0,0-1 1 0 0,-1 0-1 0 0,1 0 1 0 0,0 0-1 0 0,0 0 1 0 0,-1 0-1 0 0,1-1 0 0 0,0 1 1 0 0,0 0-1 0 0,-1 0 1 0 0,1 0-1 0 0,0-1 1 0 0,-1 1-1 0 0,1 0 1 0 0,0-1-1 0 0,0 1 1 0 0,33-19-1151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3223 0 0,'0'1'240'0'0,"0"-1"-218"0"0,1 5-9 0 0,0 0 0 0 0,0 0 0 0 0,1 0 0 0 0,-1-1 0 0 0,1 1 0 0 0,3 6 0 0 0,1 1 186 0 0,5 21 495 0 0,-1 1 0 0 0,6 43 0 0 0,-10-46-457 0 0,66 413 2156 0 0,-69-421-2462 0 0,-2-12 16 0 0,0-1-1 0 0,0 1 1 0 0,1-1 0 0 0,1 0-1 0 0,-1 0 1 0 0,2 0 0 0 0,-1 0-1 0 0,7 12 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289 23 4607 0 0,'-32'-22'8068'0'0,"25"22"-7546"0"0,-1 0 0 0 0,1 0 0 0 0,0 1 0 0 0,0 0 0 0 0,0 0 0 0 0,0 0 0 0 0,1 1-1 0 0,-1 0 1 0 0,0 0 0 0 0,1 1 0 0 0,-1 0 0 0 0,-9 6 0 0 0,-3 3 14 0 0,1 0-1 0 0,-30 26 1 0 0,41-32-524 0 0,0 1 1 0 0,0 1-1 0 0,1-1 0 0 0,0 1 0 0 0,0 0 1 0 0,1 0-1 0 0,0 1 0 0 0,0 0 0 0 0,-5 15 0 0 0,8-20-39 0 0,1 1-1 0 0,-1 0 0 0 0,1 0 0 0 0,0-1 1 0 0,1 1-1 0 0,-1 0 0 0 0,1 0 0 0 0,0 0 0 0 0,0 0 1 0 0,0-1-1 0 0,1 1 0 0 0,0 0 0 0 0,0 0 0 0 0,0 0 1 0 0,0-1-1 0 0,1 1 0 0 0,0-1 0 0 0,0 1 0 0 0,0-1 1 0 0,5 8-1 0 0,-6-10-131 0 0,12 1-330 0 0,40 11 314 0 0,-40-10-1 0 0,-2-6-150 0 0,0 0 237 0 0,-2 0 40 0 0,0 0 0 0 0,0 1-1 0 0,0 0 1 0 0,0 0 0 0 0,0 1 0 0 0,13 1-1 0 0,-21-1 50 0 0,-1 0-1 0 0,1 1 0 0 0,-1-1 1 0 0,1 1-1 0 0,-1-1 0 0 0,1 1 1 0 0,-1-1-1 0 0,1 1 0 0 0,-1-1 1 0 0,1 1-1 0 0,-1-1 0 0 0,0 1 1 0 0,1-1-1 0 0,-1 1 0 0 0,0 0 1 0 0,1-1-1 0 0,-1 1 0 0 0,0 0 1 0 0,0-1-1 0 0,0 1 0 0 0,0 0 1 0 0,1-1-1 0 0,-1 1 0 0 0,0 0 1 0 0,0-1-1 0 0,0 1 0 0 0,0 0 1 0 0,-1-1-1 0 0,1 1 0 0 0,0 0 1 0 0,0-1-1 0 0,0 1 0 0 0,0 0 1 0 0,-1-1-1 0 0,1 2 0 0 0,-10 27-44 0 0,8-26 37 0 0,-16 41-153 0 0,1-4 125 0 0,-21 73 0 0 0,35-101 96 0 0,1-1 1 0 0,0 1-1 0 0,0 0 1 0 0,1 0-1 0 0,1 0 1 0 0,0 0-1 0 0,1 0 1 0 0,0 0 0 0 0,0 0-1 0 0,2-1 1 0 0,3 15-1 0 0,-1-15 10 0 0,6-4 4 0 0,34 12-58 0 0,-42-18-59 0 0,1-1 1 0 0,-1 1-1 0 0,1-1 0 0 0,-1 0 0 0 0,1 0 0 0 0,-1 0 0 0 0,1 0 0 0 0,-1 0 1 0 0,1-1-1 0 0,-1 0 0 0 0,1 1 0 0 0,-1-1 0 0 0,0-1 0 0 0,1 1 1 0 0,-1 0-1 0 0,0-1 0 0 0,0 0 0 0 0,0 1 0 0 0,0-1 0 0 0,0-1 0 0 0,2-1 1 0 0,4-2-378 0 0,4-3-1203 0 0,0-1-4360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3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6 193 14279 0 0,'-1'0'41'0'0,"1"0"0"0"0,0 0 0 0 0,-1 1 0 0 0,1-1-1 0 0,0 0 1 0 0,0 0 0 0 0,-1 0 0 0 0,1 1 0 0 0,0-1-1 0 0,0 0 1 0 0,-1 0 0 0 0,1 1 0 0 0,0-1 0 0 0,0 0-1 0 0,0 1 1 0 0,-1-1 0 0 0,1 0 0 0 0,0 0 0 0 0,0 1 0 0 0,0-1-1 0 0,0 0 1 0 0,0 1 0 0 0,0-1 0 0 0,0 0 0 0 0,0 1-1 0 0,0-1 1 0 0,0 0 0 0 0,0 1 0 0 0,0-1 0 0 0,0 0-1 0 0,0 1 1 0 0,0-1 0 0 0,0 0 0 0 0,0 1 0 0 0,0-1 0 0 0,1 0-1 0 0,-1 1 1 0 0,0-1 0 0 0,0 0 0 0 0,0 1 0 0 0,0-1-1 0 0,1 1 1 0 0,1-1 224 0 0,1 0-1 0 0,-1-1 1 0 0,0 1-1 0 0,1 0 1 0 0,-1-1-1 0 0,0 0 1 0 0,0 1-1 0 0,1-1 1 0 0,3-2-1 0 0,5-1-67 0 0,31-15 790 0 0,-11 1-1084 0 0,-1-1 0 0 0,-1-1-1 0 0,-1-2 1 0 0,-1 0 0 0 0,38-42-1 0 0,-55 53-998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0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27 1 9671 0 0,'-2'1'145'0'0,"0"1"0"0"0,1-1-1 0 0,-1 1 1 0 0,0-1-1 0 0,1 1 1 0 0,-1 0 0 0 0,0-1-1 0 0,1 1 1 0 0,0 0 0 0 0,0 0-1 0 0,-1 0 1 0 0,1 0 0 0 0,0 0-1 0 0,0 1 1 0 0,1-1-1 0 0,-1 0 1 0 0,0 0 0 0 0,1 1-1 0 0,-1 2 1 0 0,0 6 748 0 0,1-1 1 0 0,0 1-1 0 0,1 11 0 0 0,1-3-544 0 0,2 58 1806 0 0,3 0 0 0 0,24 101 0 0 0,-27-166-1982 0 0,7 19-71 0 0,-4-15-25 0 0,13 17-88 0 0,-15-24-119 0 0,5-5-885 0 0,34 11 201 0 0,-43-15 709 0 0,0 1 1 0 0,0-1 0 0 0,0 0-1 0 0,-1 0 1 0 0,1 1 0 0 0,0-1 0 0 0,0 0-1 0 0,0 0 1 0 0,0 0 0 0 0,0 0 0 0 0,0 0-1 0 0,0 0 1 0 0,0 0 0 0 0,0 0 0 0 0,0-1-1 0 0,0 1 1 0 0,-1 0 0 0 0,1-1-1 0 0,2 0 1 0 0,8-8-6944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11 135 6911 0 0,'-6'8'292'0'0,"1"3"4314"0"0,6-9-530 0 0,8-11-3260 0 0,10-16-6 0 0,2 1 0 0 0,1 0 0 0 0,0 2 0 0 0,33-25 0 0 0,-43 44-686 0 0,-7 2-114 0 0,0 1-1 0 0,1 0 0 0 0,-1 0 1 0 0,0 0-1 0 0,0 0 0 0 0,10 3 1 0 0,-9-1-11 0 0,1 0 1 0 0,-1 1 0 0 0,0 0 0 0 0,0 1-1 0 0,8 5 1 0 0,-6-3-60 0 0,1 0-84 0 0,24 21 72 0 0,-24-20 0 0 0,1-1 12 0 0,1 0 51 0 0,0-1 0 0 0,18 7-1 0 0,-22-9-15 0 0,1-1 0 0 0,0 0-1 0 0,0 0 1 0 0,0-1 0 0 0,0 0-1 0 0,11 0 1 0 0,-12-4-78 0 0,7-2-308 0 0,1-1 0 0 0,18-10 0 0 0,-16 3-1337 0 0,-3-2-4535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2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74 0 12439 0 0,'-5'18'5769'0'0,"-1"0"-4598"0"0,-1 26 343 0 0,-1 64 0 0 0,-1 10-1117 0 0,9-115-410 0 0,-3 18-95 0 0,0 0 0 0 0,-1 0 0 0 0,-1 0-1 0 0,-1-1 1 0 0,-9 23 0 0 0,12-39-1693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1 327 12895 0 0,'0'-1'71'0'0,"1"1"0"0"0,0 0-1 0 0,0-1 1 0 0,0 1-1 0 0,0 0 1 0 0,0 0 0 0 0,0 0-1 0 0,0 0 1 0 0,0 0-1 0 0,0 0 1 0 0,0 0 0 0 0,0 0-1 0 0,0 1 1 0 0,0-1-1 0 0,0 0 1 0 0,0 1 0 0 0,1-1-1 0 0,0 2 194 0 0,0 1 0 0 0,0-1 0 0 0,0 0-1 0 0,0 1 1 0 0,-1-1 0 0 0,1 0 0 0 0,1 5 0 0 0,22 39 1850 0 0,72 159 506 0 0,-74-156-1920 0 0,-18-40-382 0 0,-2-7-267 0 0,-1 2 1 0 0,1-1 0 0 0,0 0-1 0 0,-1 0 1 0 0,4 8 0 0 0,-1-3-1 0 0,0-1 379 0 0,1-9-335 0 0,-3 0-83 0 0,0 1 0 0 0,0-1 0 0 0,0 0 0 0 0,0 0 0 0 0,0 0 0 0 0,-1 0 0 0 0,1-1 0 0 0,-1 1 0 0 0,1-1-1 0 0,-1 1 1 0 0,0-1 0 0 0,0 0 0 0 0,0 0 0 0 0,0 0 0 0 0,-1 0 0 0 0,1 0 0 0 0,-1 0 0 0 0,2-4 0 0 0,56-202 235 0 0,-6 16-466 0 0,-42 163 43 0 0,0 1-1 0 0,2 0 0 0 0,1 1 1 0 0,24-35-1 0 0,-5 21-1431 0 0,-16 27-4141 0 0,-3 6-678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204 5 14279 0 0,'0'0'70'0'0,"-1"-1"0"0"0,1 1-1 0 0,-1-1 1 0 0,0 1 0 0 0,1 0-1 0 0,-1-1 1 0 0,1 1 0 0 0,-1 0 0 0 0,0-1-1 0 0,1 1 1 0 0,-1 0 0 0 0,0 0-1 0 0,1 0 1 0 0,-1-1 0 0 0,0 1-1 0 0,1 0 1 0 0,-1 0 0 0 0,0 0-1 0 0,1 0 1 0 0,-1 0 0 0 0,0 0 0 0 0,0 0-1 0 0,1 1 1 0 0,-1-1 0 0 0,-1 0-1 0 0,-18 14 1611 0 0,-13 30 469 0 0,29-38-2019 0 0,-12 19 363 0 0,1 2-1 0 0,1 0 1 0 0,1 1-1 0 0,1 0 1 0 0,2 1 0 0 0,-13 56-1 0 0,14-34-183 0 0,1 1-1 0 0,3 0 1 0 0,2 63-1 0 0,19 89 135 0 0,-7-156-443 0 0,8 12-16 0 0,1-18-64 0 0,-14-35-16 0 0,5 1-311 0 0,30 20 69 0 0,-29-20-1024 0 0,0-10-4245 0 0,36-9-1823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83 26 10135 0 0,'-3'1'170'0'0,"0"-1"0"0"0,-1 1 0 0 0,1 0 0 0 0,0 0-1 0 0,-1 0 1 0 0,1 1 0 0 0,0-1 0 0 0,0 1-1 0 0,0 0 1 0 0,0 0 0 0 0,0 0 0 0 0,1 0 0 0 0,-1 0-1 0 0,1 0 1 0 0,-1 1 0 0 0,1-1 0 0 0,0 1 0 0 0,0 0-1 0 0,0 0 1 0 0,0 0 0 0 0,0 0 0 0 0,-2 6 0 0 0,1-1 111 0 0,0-1 1 0 0,0 1-1 0 0,1 0 1 0 0,-1 0-1 0 0,2 0 1 0 0,-1 0-1 0 0,1 0 1 0 0,1 0-1 0 0,-1 0 1 0 0,2 1-1 0 0,-1-1 1 0 0,1 0-1 0 0,0 0 1 0 0,4 14-1 0 0,5 14 431 0 0,-7-27-41 0 0,3 0-174 0 0,19 29-75 0 0,-19-29 347 0 0,5-5-542 0 0,32 13-61 0 0,-33-13-7 0 0,-1-5-19 0 0,-3 1-123 0 0,-1-1 0 0 0,1 0 1 0 0,-1 0-1 0 0,0 0 0 0 0,1-1 0 0 0,-1 1 1 0 0,0-1-1 0 0,0-1 0 0 0,0 1 1 0 0,0-1-1 0 0,0 1 0 0 0,0-2 0 0 0,-1 1 1 0 0,1 0-1 0 0,-1-1 0 0 0,0 0 1 0 0,0 0-1 0 0,-1 0 0 0 0,1 0 0 0 0,-1-1 1 0 0,0 1-1 0 0,3-7 0 0 0,-3 5 0 0 0,0-1 0 0 0,-1 0 0 0 0,0 1 0 0 0,0-1 0 0 0,-1 0 1 0 0,0 0-1 0 0,0 0 0 0 0,0 0 0 0 0,-1 0 0 0 0,0 0 0 0 0,0 0 0 0 0,-1 0 0 0 0,-3-12 0 0 0,2 11-14 0 0,-1-1 0 0 0,-1 1 0 0 0,1 0 0 0 0,-2 0 0 0 0,1 0 0 0 0,-1 1 0 0 0,0-1 0 0 0,0 1 0 0 0,-1 0 0 0 0,-8-8 0 0 0,0 2-34 0 0,9 7-217 0 0,0 0 0 0 0,0 1 0 0 0,0-1 0 0 0,-1 1 0 0 0,0 1 0 0 0,0-1-1 0 0,-1 1 1 0 0,-12-7 0 0 0,19 11 185 0 0,-1 0 0 0 0,1 0-1 0 0,0 0 1 0 0,0 0 0 0 0,0 0-1 0 0,0 0 1 0 0,0 0 0 0 0,-1 0-1 0 0,1 0 1 0 0,0 0 0 0 0,0-1-1 0 0,0 1 1 0 0,0 0 0 0 0,0 0-1 0 0,-1 0 1 0 0,1 0 0 0 0,0 0-1 0 0,0 0 1 0 0,0 0 0 0 0,0 0-1 0 0,-1 0 1 0 0,1 0 0 0 0,0 0 0 0 0,0 1-1 0 0,0-1 1 0 0,0 0 0 0 0,0 0-1 0 0,-1 0 1 0 0,1 0 0 0 0,0 0-1 0 0,0 0 1 0 0,0 0 0 0 0,0 0-1 0 0,0 0 1 0 0,0 0 0 0 0,-1 1-1 0 0,1-1 1 0 0,0 0 0 0 0,0 0-1 0 0,0 0 1 0 0,0 0 0 0 0,0 0-1 0 0,0 0 1 0 0,0 1 0 0 0,0-1-1 0 0,0 0 1 0 0,0 0 0 0 0,0 0-1 0 0,0 0 1 0 0,0 0 0 0 0,0 1 0 0 0,0-1-1 0 0,0 0 1 0 0,0 0 0 0 0,0 0-1 0 0,0 1 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6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38 0 10591 0 0,'5'3'944'0'0,"-4"1"-752"0"0,2 0-192 0 0,-3 2 0 0 0,0 1 1584 0 0,0-2 280 0 0,0 4 56 0 0,-2 0 16 0 0,1 14-920 0 0,-3 7-184 0 0,0 8-40 0 0,-3-3-8 0 0,1-2-640 0 0,-1-5-144 0 0,3-4 0 0 0,-2-3 0 0 0,2-3-416 0 0,3-4-80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1 103 9215 0 0,'21'0'2578'0'0,"-12"1"-2013"0"0,-1-1 0 0 0,1-1-1 0 0,14-2 1 0 0,23-4 822 0 0,29-5 323 0 0,-7-2-744 0 0,-57 13-834 0 0,-5 0-12 0 0,1-1 0 0 0,-1 1 1 0 0,0-1-1 0 0,11-5 1 0 0,-10 5-153 0 0,1-1-54 0 0,0 0-1 0 0,1-1 0 0 0,-1 1 0 0 0,0-2 1 0 0,-1 1-1 0 0,1-1 0 0 0,-1 0 0 0 0,12-11 1 0 0,-18 13-774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11 1855 0 0,'2'-11'478'0'0,"-3"16"530"0"0,0-2-886 0 0,0 0 1 0 0,1 0-1 0 0,0 1 1 0 0,-1-1-1 0 0,1 0 1 0 0,1 4-1 0 0,43 164 1010 0 0,-7-33-560 0 0,-31-114-503 0 0,52 275 155 0 0,-38-109-296 0 0,40 259-148 0 0,-29-332-333 0 0,-30-111 621 0 0,-3-4 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8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119 1 919 0 0,'-2'4'587'0'0,"0"-1"0"0"0,0 1-1 0 0,1 0 1 0 0,-1 0-1 0 0,1 0 1 0 0,0 0-1 0 0,1 0 1 0 0,-1 0-1 0 0,0 0 1 0 0,1 0 0 0 0,0 0-1 0 0,0 5 1 0 0,3 23 3415 0 0,11 49 1 0 0,2 28-698 0 0,-16-97-3157 0 0,0 0-1 0 0,-1-1 1 0 0,0 1-1 0 0,-1 0 1 0 0,0 0 0 0 0,-1 0-1 0 0,-1-1 1 0 0,0 0-1 0 0,-5 13 1 0 0,6-19-141 0 0,1 0-1 0 0,-1 0 1 0 0,1 0 0 0 0,-1 0-1 0 0,-1 0 1 0 0,1-1 0 0 0,-1 1 0 0 0,1-1-1 0 0,-1 0 1 0 0,0 0 0 0 0,-1-1 0 0 0,1 1-1 0 0,-1-1 1 0 0,0 0 0 0 0,1 0 0 0 0,-1 0-1 0 0,0-1 1 0 0,-1 0 0 0 0,1 0 0 0 0,0 0-1 0 0,-8 1 1 0 0,12-3-26 0 0,1 0-1 0 0,-1 0 0 0 0,0 1 1 0 0,1-1-1 0 0,-1 0 0 0 0,1 0 1 0 0,-1 0-1 0 0,0 0 0 0 0,1 0 1 0 0,-1 0-1 0 0,1-1 0 0 0,-1 1 1 0 0,0 0-1 0 0,1 0 0 0 0,-1 0 1 0 0,1 0-1 0 0,-1-1 1 0 0,1 1-1 0 0,-1 0 0 0 0,1-1 1 0 0,-1 1-1 0 0,1 0 0 0 0,-2-1 1 0 0,2 0-7 0 0,0 0 0 0 0,0 1 1 0 0,0-1-1 0 0,0 1 0 0 0,0-1 1 0 0,0 1-1 0 0,0-1 0 0 0,0 0 1 0 0,0 1-1 0 0,0-1 0 0 0,0 1 1 0 0,0-1-1 0 0,0 1 0 0 0,0-1 1 0 0,1 1-1 0 0,-1-1 0 0 0,0 1 0 0 0,0-1 1 0 0,1 0-1 0 0,1-3-39 0 0,0 1 0 0 0,1 0 0 0 0,-1 0 0 0 0,1 0 0 0 0,-1 0 0 0 0,4-2 0 0 0,0 0 105 0 0,0 1 0 0 0,0 0-1 0 0,0 0 1 0 0,0 0 0 0 0,1 1 0 0 0,-1 0 0 0 0,9-3-1 0 0,-8 4 3 0 0,-1-1 134 0 0,3 1 3 0 0,31-9 10 0 0,-31 8 3 0 0,-5 3-149 0 0,0 0 0 0 0,0 0-1 0 0,0 0 1 0 0,0-1 0 0 0,0 1 0 0 0,5-2-1 0 0,28-7 119 0 0,9 1-111 0 0,-2-3-165 0 0,-35 8-30 0 0,-2 0-115 0 0,24-10-515 0 0,-13 1-224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3:08:29.2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0 14279 0 0,'0'0'4158'0'0,"10"9"-2721"0"0,27 25-108 0 0,-20-15-517 0 0,-7-7-608 0 0,-4-6-50 0 0,-1 1 0 0 0,0 0-1 0 0,0 0 1 0 0,-1 0 0 0 0,6 12 0 0 0,-1-5 16 0 0,-2-2 38 0 0,0 0-1 0 0,9 23 1 0 0,4 12 21 0 0,-12-24-18 0 0,-2 3-93 0 0,-1 1-1 0 0,-2-1 1 0 0,1 36 0 0 0,-7-23-23 0 0,-1 1 1 0 0,-2-1-1 0 0,-2 0 1 0 0,-14 43-1 0 0,2-23-1189 0 0,-54 108 0 0 0,48-118-7202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04:04:53.491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853 171 919 0 0,'-49'53'13952'0'0,"3"-4"-8574"0"0,-5-2-3431 0 0,-19 18-1299 0 0,6-3-450 0 0,-143 104-1 0 0,125-108-202 0 0,26-20-18 0 0,3 1 1 0 0,-96 92-1 0 0,146-128 14 0 0,0 0 0 0 0,1 0 0 0 0,-1 0 1 0 0,1 0-1 0 0,0 1 0 0 0,0-1 0 0 0,0 1 0 0 0,0-1 1 0 0,0 1-1 0 0,-1 5 0 0 0,3-7 6 0 0,0-1-1 0 0,0 1 1 0 0,0-1 0 0 0,0 1 0 0 0,0 0-1 0 0,1-1 1 0 0,-1 1 0 0 0,0-1-1 0 0,1 1 1 0 0,-1-1 0 0 0,1 1 0 0 0,0-1-1 0 0,-1 0 1 0 0,1 1 0 0 0,0-1-1 0 0,0 0 1 0 0,0 0 0 0 0,0 1 0 0 0,0-1-1 0 0,0 0 1 0 0,0 0 0 0 0,0 0 0 0 0,0 0-1 0 0,1 0 1 0 0,-1 0 0 0 0,0 0-1 0 0,1-1 1 0 0,2 2 0 0 0,0 1-20 0 0,20 4-117 0 0,-8-3 104 0 0,49 8-155 0 0,23-1 14 0 0,1-4 161 0 0,9 0 4 0 0,-60-7-36 0 0,52-4 36 0 0,4-5 12 0 0,-13-4 0 0 0,-54 9-6 0 0,-4 0-28 0 0,34-10 1 0 0,-44 11 5 0 0,-2 1 8 0 0,-1-1-1 0 0,1 0 0 0 0,-1 0 0 0 0,1-1 1 0 0,13-7-1 0 0,-22 9 15 0 0,0 0 0 0 0,0 1 0 0 0,0-1 0 0 0,0 0 0 0 0,0 0 0 0 0,0 0 0 0 0,-1 0 0 0 0,1 0 0 0 0,-1-1 0 0 0,1 1 0 0 0,-1 0 0 0 0,0-1 0 0 0,0 1 0 0 0,0-1 0 0 0,0 1 0 0 0,-1-1 0 0 0,1 1 0 0 0,-1-1 0 0 0,1 0 0 0 0,-1 1 0 0 0,0-1 0 0 0,0 0 0 0 0,0 1 0 0 0,0-1 0 0 0,-1 0 0 0 0,0-4-1 0 0,-3-7 4 0 0,1 0-1 0 0,-2 0 1 0 0,-10-23-1 0 0,9 24 6 0 0,-17-42-62 0 0,-3 2 1 0 0,-3 0-1 0 0,-2 2 0 0 0,-1 1 1 0 0,-3 2-1 0 0,-2 1 0 0 0,-2 2 0 0 0,-2 2 1 0 0,-91-75-1 0 0,124 111-49 0 0,0 1 1 0 0,-1 0-1 0 0,1 1 1 0 0,-1-1-1 0 0,0 1 1 0 0,-1 1-1 0 0,1 0 1 0 0,-1 0-1 0 0,-18-4 1 0 0,26 8 95 0 0,0 0 0 0 0,1 1 1 0 0,-1-1-1 0 0,0 0 1 0 0,0 1-1 0 0,1-1 1 0 0,-1 1-1 0 0,0-1 0 0 0,1 1 1 0 0,-1 0-1 0 0,1 0 1 0 0,-1 0-1 0 0,1 0 0 0 0,-1 0 1 0 0,1 0-1 0 0,-1 0 1 0 0,1 0-1 0 0,0 0 1 0 0,0 1-1 0 0,0-1 0 0 0,0 1 1 0 0,0-1-1 0 0,0 1 1 0 0,0-1-1 0 0,0 1 1 0 0,0-1-1 0 0,1 1 0 0 0,-1 0 1 0 0,1-1-1 0 0,-1 1 1 0 0,1 0-1 0 0,-1 2 1 0 0,-1 7 67 0 0,1-1 0 0 0,-1 0 0 0 0,2 1 1 0 0,0 11-1 0 0,4 21 67 0 0,2-1 0 0 0,2 1 0 0 0,1-1 0 0 0,21 54 1 0 0,-2-5-31 0 0,84 466 1018 0 0,-108-529-1044 0 0,-4-17-32 0 0,2 1 0 0 0,-1-1 0 0 0,2 1 0 0 0,-1-1 0 0 0,2 1 1 0 0,-1-1-1 0 0,9 16 0 0 0,-12-26-32 0 0,1-1-1 0 0,-1 1 1 0 0,0-1 0 0 0,0 1 0 0 0,1 0-1 0 0,-1-1 1 0 0,1 1 0 0 0,-1-1 0 0 0,0 1 0 0 0,1-1-1 0 0,-1 1 1 0 0,1-1 0 0 0,-1 0 0 0 0,1 1-1 0 0,-1-1 1 0 0,1 0 0 0 0,-1 1 0 0 0,1-1 0 0 0,0 0-1 0 0,-1 1 1 0 0,1-1 0 0 0,-1 0 0 0 0,1 0-1 0 0,0 0 1 0 0,-1 0 0 0 0,1 0 0 0 0,-1 0 0 0 0,1 0-1 0 0,0 0 1 0 0,-1 0 0 0 0,1 0 0 0 0,0 0-1 0 0,-1 0 1 0 0,1 0 0 0 0,0 0 0 0 0,-1 0 0 0 0,1-1-1 0 0,-1 1 1 0 0,1 0 0 0 0,-1-1 0 0 0,1 1-1 0 0,0 0 1 0 0,-1-1 0 0 0,1 1 0 0 0,-1 0 0 0 0,0-1-1 0 0,1 1 1 0 0,-1-1 0 0 0,1 1 0 0 0,-1-1-1 0 0,1 1 1 0 0,-1-1 0 0 0,0 1 0 0 0,0-1 0 0 0,1 0-1 0 0,-1 0 1 0 0,4-6-8 0 0,0 0 0 0 0,0-1 1 0 0,3-10-1 0 0,-6 14 5 0 0,60-208-582 0 0,-36 117 278 0 0,13-63-1695 0 0,-7-1 0 0 0,20-313 0 0 0,-50 434 1865 0 0,-1 21 5 0 0,1 0 0 0 0,0 0 0 0 0,1 1 0 0 0,7-28 0 0 0,-5 34-1003 0 0,2 4-3741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04:05:06.454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1069 3679 0 0,'2'0'188'0'0,"-1"1"1"0"0,0-1-1 0 0,1 1 0 0 0,-1 0 0 0 0,0-1 0 0 0,1 1 0 0 0,-1 0 0 0 0,0 0 0 0 0,0-1 0 0 0,0 1 0 0 0,0 0 0 0 0,0 0 0 0 0,1 2 0 0 0,0-2 11 0 0,-1 1-1 0 0,1-1 1 0 0,0 1-1 0 0,0-1 0 0 0,-1 0 1 0 0,1 1-1 0 0,0-1 1 0 0,0 0-1 0 0,0 0 1 0 0,4 1-1 0 0,0-1-8 0 0,-4-1-152 0 0,1 1 0 0 0,-1-1 0 0 0,1 1 0 0 0,-1-1 0 0 0,1 0 0 0 0,0 0 0 0 0,-1-1 0 0 0,1 1 0 0 0,3-1 0 0 0,2-2-7 0 0,1-1-1 0 0,-1 0 1 0 0,0 0-1 0 0,9-6 1 0 0,19-12 169 0 0,-27 16 21 0 0,-1 1 26 0 0,23-17 96 0 0,-23 17 45 0 0,0 0 10 0 0,22-15-19 0 0,-23 16 161 0 0,4-2-299 0 0,33-15-25 0 0,-33 16-25 0 0,1 0-126 0 0,37-15-1 0 0,19-6 11 0 0,-57 22-22 0 0,3-1 1 0 0,2-1-45 0 0,-4 0 22 0 0,1 1-1 0 0,24-5 1 0 0,5-1 42 0 0,-32 8 11 0 0,6 0 4 0 0,47-11 0 0 0,-47 10 8 0 0,-1 1 35 0 0,47-9 18 0 0,-47 9 3 0 0,-1 0-5 0 0,41-7-23 0 0,-42 8-11 0 0,1-2-1 0 0,41-9-1 0 0,-41 10-6 0 0,0-1-1 0 0,44-10 0 0 0,-44 10 2 0 0,2 0 4 0 0,3-1-72 0 0,-4 0 24 0 0,1 1 0 0 0,25-2 0 0 0,33-6 146 0 0,1 2-16 0 0,-18 1-97 0 0,0 1-7 0 0,56-9 241 0 0,-48 9-73 0 0,3-1 0 0 0,4-3-10 0 0,-11 0-168 0 0,8-7 14 0 0,-17 2 32 0 0,-42 13-9 0 0,5 0-10 0 0,44-11-6 0 0,12-2-20 0 0,-52 15-70 0 0,-8-1 4 0 0,1 0 0 0 0,0 1 1 0 0,19-1-1 0 0,17 2 47 0 0,18-4 12 0 0,5-1 20 0 0,0-1 56 0 0,0-2 175 0 0,18-4-130 0 0,-23 3-3 0 0,3-1-36 0 0,1 1-22 0 0,-55 7-122 0 0,46-5 46 0 0,17 2 8 0 0,-7 3 13 0 0,-2 2 3 0 0,2 0-67 0 0,-1-1-13 0 0,-2-1 0 0 0,5-1 0 0 0,4-3 0 0 0,-3 0 0 0 0,-3 0 0 0 0,7-2 116 0 0,-9 0 80 0 0,4-2-13 0 0,4-1-22 0 0,-61 9-133 0 0,49-7 138 0 0,18 1 72 0 0,-6 2-31 0 0,-8 5-46 0 0,0 2-9 0 0,5 0-8 0 0,-13-2-73 0 0,17 0-6 0 0,3-1-11 0 0,-5 0-44 0 0,-7 2-10 0 0,-4-2 0 0 0,-3 1 0 0 0,4-1 0 0 0,15-2 0 0 0,-8 0 23 0 0,7-2 217 0 0,-16 3 1 0 0,-25 0-121 0 0,-30 3 0 0 0,5 0 0 0 0,42-4-9 0 0,-28 3-49 0 0,40-6-51 0 0,13-2-11 0 0,-2 0 0 0 0,-13 3 0 0 0,-5 1 0 0 0,1 0 0 0 0,15-5 0 0 0,2 1 0 0 0,1 2 0 0 0,-1 2 0 0 0,-16 4 0 0 0,9 1-67 0 0,-23-1 54 0 0,12-2 13 0 0,1-2 11 0 0,-37 4 31 0 0,26-3-20 0 0,-27 4 20 0 0,37-1-31 0 0,11-1-24 0 0,-10-2-58 0 0,12-4-107 0 0,-62 7 104 0 0,0 1 2 0 0,43-7 12 0 0,6 1 48 0 0,-13 2 23 0 0,-27 4 31 0 0,37-2-31 0 0,-4 1 0 0 0,-33 1 32 0 0,33 0-33 0 0,12-2-20 0 0,-17 0-44 0 0,26-6-83 0 0,-37 4 54 0 0,3-2-69 0 0,-31 4 125 0 0,-2 1-46 0 0,3-1-79 0 0,30-9 72 0 0,-30 9 0 0 0,-2 0-2 0 0,28-7-12 0 0,-17 5 14 0 0,31-7 64 0 0,10 1 16 0 0,-14 10-10 0 0,-29 2-33 0 0,19 1 20 0 0,-28-1-41 0 0,-3-5-1165 0 0,20-12 901 0 0,-19 12-7 0 0,-2 0-2561 0 0,16-15 2770 0 0,-15 15 272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04:05:06.81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19 1 12895 0 0,'-1'0'56'0'0,"1"1"1"0"0,-1-1-1 0 0,1 0 0 0 0,-1 1 0 0 0,1-1 0 0 0,0 1 0 0 0,-1-1 0 0 0,1 1 0 0 0,0-1 0 0 0,-1 1 0 0 0,1-1 1 0 0,0 1-1 0 0,0 0 0 0 0,-1-1 0 0 0,1 1 0 0 0,0-1 0 0 0,0 1 0 0 0,0-1 0 0 0,0 1 0 0 0,0 1 0 0 0,0-2 163 0 0,0 0 0 0 0,0 1-1 0 0,1-1 1 0 0,-1 0 0 0 0,0 1-1 0 0,1-1 1 0 0,-1 0-1 0 0,0 1 1 0 0,1-1 0 0 0,-1 0-1 0 0,0 0 1 0 0,1 1 0 0 0,-1-1-1 0 0,1 0 1 0 0,-1 0-1 0 0,0 0 1 0 0,1 1 0 0 0,-1-1-1 0 0,1 0 1 0 0,-1 0 0 0 0,1 0-1 0 0,0 0 1 0 0,40 7 46 0 0,-31-5 95 0 0,0-2-200 0 0,30-1-13 0 0,-30 1-56 0 0,-8 1-84 0 0,0-1 0 0 0,1 1 1 0 0,-1-1-1 0 0,0 1 1 0 0,1-1-1 0 0,-1 0 0 0 0,0 0 1 0 0,5 0-1 0 0,30 1 73 0 0,5 6-64 0 0,-2 2-37 0 0,-32-7-84 0 0,-1 2-121 0 0,21 12 148 0 0,-21-12-13 0 0,-5 1 122 0 0,9 16 91 0 0,-11-21-91 0 0,0 1-1 0 0,0 0 0 0 0,0 0 1 0 0,0 0-1 0 0,1 0 0 0 0,-1 0 1 0 0,-1 0-1 0 0,1 0 0 0 0,0-1 1 0 0,0 1-1 0 0,0 0 0 0 0,0 0 1 0 0,-1 0-1 0 0,1 0 0 0 0,0 0 1 0 0,-1-1-1 0 0,1 1 0 0 0,0 0 1 0 0,-1 0-1 0 0,1-1 1 0 0,-2 2-1 0 0,-11 13 645 0 0,12-14-618 0 0,-185 174 1595 0 0,83-81-3337 0 0,71-64-5938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04:05:08.315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67 986 2759 0 0,'-3'-1'565'0'0,"1"-1"-1"0"0,-1-1 1 0 0,0 1-1 0 0,1 0 0 0 0,0-1 1 0 0,-1 1-1 0 0,1-1 0 0 0,0 0 1 0 0,0 0-1 0 0,-2-5 1 0 0,-1 0 368 0 0,0 1-401 0 0,1-1 0 0 0,0 0 1 0 0,0 0-1 0 0,1 0 0 0 0,0-1 1 0 0,0 1-1 0 0,1-1 0 0 0,0 0 1 0 0,1 1-1 0 0,-1-16 0 0 0,1-9-246 0 0,6-50 0 0 0,-3 56-39 0 0,79-586 4872 0 0,-78 599-5073 0 0,-2 8-21 0 0,1 1 0 0 0,-1-1 0 0 0,0 0 0 0 0,-1 0 1 0 0,1 0-1 0 0,-1 0 0 0 0,0 1 0 0 0,-1-1 0 0 0,0-6 0 0 0,0 11-370 0 0,0 1 0 0 0,1-1 0 0 0,-1 1 0 0 0,0-1 0 0 0,1 1 0 0 0,-1 0 0 0 0,0-1 0 0 0,0 1 0 0 0,1 0 0 0 0,-1-1 1 0 0,0 1-1 0 0,0 0 0 0 0,0 0 0 0 0,0 0 0 0 0,1 0 0 0 0,-1 0 0 0 0,0 0 0 0 0,0 0 0 0 0,0 0 0 0 0,0 0 0 0 0,0 0 0 0 0,1 0 0 0 0,-1 1 0 0 0,0-1 0 0 0,-1 1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04:05:08.697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31 178 6447 0 0,'-1'0'140'0'0,"1"1"0"0"0,-1-1-1 0 0,0 1 1 0 0,1-1-1 0 0,-1 1 1 0 0,0-1 0 0 0,0 0-1 0 0,1 1 1 0 0,-1-1-1 0 0,0 0 1 0 0,0 0-1 0 0,1 1 1 0 0,-1-1 0 0 0,0 0-1 0 0,0 0 1 0 0,0 0-1 0 0,0 0 1 0 0,1 0 0 0 0,-1 0-1 0 0,0 0 1 0 0,0 0-1 0 0,0-1 1 0 0,1 1-1 0 0,-1 0 1 0 0,0 0 0 0 0,0-1-1 0 0,1 1 1 0 0,-2-1-1 0 0,1 0 46 0 0,0 0-1 0 0,1 0 0 0 0,-1 0 1 0 0,0-1-1 0 0,1 1 0 0 0,-1 0 0 0 0,1 0 1 0 0,-1-1-1 0 0,1 1 0 0 0,0 0 1 0 0,-1-1-1 0 0,1 1 0 0 0,0 0 1 0 0,0-1-1 0 0,0-1 0 0 0,0-4 160 0 0,0 0-1 0 0,1 1 0 0 0,0-1 1 0 0,1 0-1 0 0,3-13 1 0 0,-2 13-225 0 0,1 0 1 0 0,0 0 0 0 0,0 1 0 0 0,10-13-1 0 0,-12 17 353 0 0,8-2-216 0 0,33-16 24 0 0,-32 15 102 0 0,-1 4 46 0 0,32-6 10 0 0,-31 5-38 0 0,-1 1-166 0 0,34-5-70 0 0,-33 5 121 0 0,1 0-169 0 0,3-2-75 0 0,-6 1 68 0 0,-1 1 0 0 0,1 0-1 0 0,12 1 1 0 0,-12 3 64 0 0,27 12 3 0 0,-35-14-159 0 0,1 0-1 0 0,-1 0 0 0 0,0 0 1 0 0,0 0-1 0 0,1 0 0 0 0,-1 0 1 0 0,0 0-1 0 0,0 1 0 0 0,0-1 1 0 0,0 0-1 0 0,-1 1 0 0 0,1-1 1 0 0,0 1-1 0 0,0-1 0 0 0,-1 1 1 0 0,1-1-1 0 0,-1 1 1 0 0,0 0-1 0 0,1-1 0 0 0,-1 1 1 0 0,0-1-1 0 0,0 4 0 0 0,-4 31 158 0 0,3-33-166 0 0,-18 63-2010 0 0,11-39-4818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4143 0 0,'0'26'2724'0'0,"1"-22"-2358"0"0,0 0 0 0 0,1 1 0 0 0,-1-1 0 0 0,1 0 0 0 0,0-1 0 0 0,-1 1 0 0 0,2 0 0 0 0,2 4 0 0 0,-4-6-239 0 0,0-1 1 0 0,0 0-1 0 0,0 0 1 0 0,0 1-1 0 0,0-1 1 0 0,0 0-1 0 0,0 0 1 0 0,0 0-1 0 0,0 0 0 0 0,1 0 1 0 0,-1 0-1 0 0,0-1 1 0 0,1 1-1 0 0,-1 0 1 0 0,0-1-1 0 0,1 1 1 0 0,-1-1-1 0 0,1 1 0 0 0,-1-1 1 0 0,1 0-1 0 0,-1 0 1 0 0,1 1-1 0 0,0-1 1 0 0,-1 0-1 0 0,1 0 1 0 0,1-1-1 0 0,-1 0-56 0 0,0 0 0 0 0,-1 0 0 0 0,1 0 0 0 0,0 0 0 0 0,-1-1 0 0 0,1 1 0 0 0,-1-1 0 0 0,1 1 1 0 0,-1-1-1 0 0,0 0 0 0 0,1 1 0 0 0,-1-1 0 0 0,0 0 0 0 0,0 0 0 0 0,0 0 0 0 0,-1 0 0 0 0,1 0 0 0 0,0-2 0 0 0,9-38 710 0 0,-10 41-778 0 0,0 0 0 0 0,0 0 0 0 0,0 0 1 0 0,0-1-1 0 0,0 1 0 0 0,0 0 0 0 0,0 0 1 0 0,0 0-1 0 0,0 0 0 0 0,0 0 0 0 0,-1-1 1 0 0,1 1-1 0 0,-1 0 0 0 0,1 0 0 0 0,-1 0 1 0 0,0-2-1 0 0,0 3 1 0 0,1 0 0 0 0,-1-1 1 0 0,1 1-1 0 0,-1 0 0 0 0,1 0 1 0 0,-1-1-1 0 0,1 1 0 0 0,-1 0 0 0 0,1 0 1 0 0,-1 0-1 0 0,1 0 0 0 0,-1-1 1 0 0,1 1-1 0 0,-1 0 0 0 0,1 0 1 0 0,-1 0-1 0 0,1 0 0 0 0,-1 0 0 0 0,1 1 1 0 0,-1-1-1 0 0,1 0 0 0 0,-1 0 1 0 0,1 0-1 0 0,-1 0 0 0 0,0 1 1 0 0,-1 0 12 0 0,0 0 1 0 0,0 0 0 0 0,0 0 0 0 0,0 1 0 0 0,0-1 0 0 0,0 1-1 0 0,0-1 1 0 0,1 1 0 0 0,-1 0 0 0 0,1 0 0 0 0,-1 0 0 0 0,1-1 0 0 0,0 1-1 0 0,-3 5 1 0 0,-8 38 1135 0 0,13-21 329 0 0,-1-23-1456 0 0,1 0 0 0 0,-1-1 0 0 0,0 1 0 0 0,0 0 1 0 0,1-1-1 0 0,-1 1 0 0 0,0 0 0 0 0,1-1 0 0 0,-1 1 0 0 0,1-1 0 0 0,-1 1 0 0 0,1-1 0 0 0,-1 1 0 0 0,1-1 1 0 0,-1 1-1 0 0,1-1 0 0 0,-1 0 0 0 0,1 1 0 0 0,0-1 0 0 0,-1 0 0 0 0,1 1 0 0 0,0-1 0 0 0,-1 0 0 0 0,1 0 0 0 0,1 1 1 0 0,0-1-89 0 0,0 0 1 0 0,0-1 0 0 0,0 1 0 0 0,1 0 0 0 0,-1-1 0 0 0,0 1 0 0 0,0-1-1 0 0,0 0 1 0 0,0 0 0 0 0,0 0 0 0 0,0 0 0 0 0,0 0 0 0 0,-1 0 0 0 0,1 0 0 0 0,0-1-1 0 0,2-2 1 0 0,28-30 484 0 0,-22 23-480 0 0,-5 6 68 0 0,-1 0-1 0 0,0 0 0 0 0,-1 0 1 0 0,5-8-1 0 0,-7 13-9 0 0,-1-1-1 0 0,1 1 1 0 0,-1-1-1 0 0,0 1 1 0 0,0-1-1 0 0,1 1 1 0 0,-1-1-1 0 0,0 0 0 0 0,0 1 1 0 0,0-1-1 0 0,0 1 1 0 0,1-1-1 0 0,-1 0 1 0 0,0 1-1 0 0,0-1 1 0 0,0 1-1 0 0,0-1 1 0 0,-1 0-1 0 0,1 1 1 0 0,0-1-1 0 0,0 0 1 0 0,0 1-1 0 0,0-1 1 0 0,-1 1-1 0 0,1-1 1 0 0,0 1-1 0 0,0-1 1 0 0,-1 1-1 0 0,1-1 0 0 0,0 1 1 0 0,-1-1-1 0 0,1 1 1 0 0,-1-1-1 0 0,1 1 1 0 0,-1-1-1 0 0,1 1 1 0 0,-1 0-1 0 0,1-1 1 0 0,-1 1-1 0 0,1 0 1 0 0,-1-1-1 0 0,1 1 1 0 0,-1 0-1 0 0,1 0 1 0 0,-1 0-1 0 0,0 0 1 0 0,1-1-1 0 0,-1 1 0 0 0,1 0 1 0 0,-1 0-1 0 0,0 0 1 0 0,1 0-1 0 0,-1 0 1 0 0,1 0-1 0 0,-1 0 1 0 0,0 1-1 0 0,1-1 1 0 0,-2 0-1 0 0,-41 6 36 0 0,40-6-33 0 0,0 1-1 0 0,0 0 1 0 0,0 0 0 0 0,1 0-1 0 0,-1 0 1 0 0,0 0-1 0 0,1 0 1 0 0,-1 1-1 0 0,1-1 1 0 0,-1 1 0 0 0,1-1-1 0 0,0 1 1 0 0,-3 3-1 0 0,4-2-1268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1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 5983 0 0,'-1'-4'2049'0'0,"-4"-15"2484"0"0,5 19-4438 0 0,0 0-1 0 0,0-1 1 0 0,-1 1-1 0 0,1 0 0 0 0,0 0 1 0 0,0 0-1 0 0,0-1 1 0 0,0 1-1 0 0,0 0 1 0 0,0 0-1 0 0,-1 0 1 0 0,1-1-1 0 0,0 1 1 0 0,0 0-1 0 0,0 0 1 0 0,-1 0-1 0 0,1 0 1 0 0,0-1-1 0 0,0 1 0 0 0,0 0 1 0 0,-1 0-1 0 0,1 0 1 0 0,0 0-1 0 0,0 0 1 0 0,-1 0-1 0 0,1 0 1 0 0,0 0-1 0 0,0 0 1 0 0,-1 0-1 0 0,1 0 1 0 0,0 0-1 0 0,0 0 1 0 0,-1 0-1 0 0,1 0 0 0 0,0 0 1 0 0,0 0-1 0 0,-1 0 1 0 0,1 0-1 0 0,0 0 1 0 0,0 0-1 0 0,-1 0 1 0 0,1 0-1 0 0,0 0 1 0 0,0 1-1 0 0,0-1 1 0 0,-1 0-1 0 0,1 0 1 0 0,0 0-1 0 0,0 0 0 0 0,0 1 1 0 0,0-1-1 0 0,-1 0 1 0 0,1 0-1 0 0,0 0 1 0 0,0 1-1 0 0,0-1 1 0 0,0 0-1 0 0,0 0 1 0 0,0 1-1 0 0,0-1 1 0 0,-1 0-1 0 0,1 1 1 0 0,-13 22 757 0 0,1 1 1 0 0,0 1 0 0 0,-11 39 0 0 0,-4 7-479 0 0,-77 147-146 0 0,82-174-231 0 0,1-1-232 0 0,25-56-5816 0 0,-2 6-47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1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10591 0 0,'-4'-3'1111'0'0,"6"8"-480"0"0,15 21 1427 0 0,-7-11-268 0 0,25 40-722 0 0,-26-41 10 0 0,1 0-63 0 0,29 44-275 0 0,-30-44-120 0 0,0-2-20 0 0,27 33-68 0 0,-27-34-91 0 0,0 1-301 0 0,0-2-103 0 0,5 6-12 0 0,-1 0 0 0 0,-1 1-1 0 0,18 32 1 0 0,-7 13-1843 0 0,-19-50-5620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2303 0 0,'1'1'26'0'0,"0"1"-1"0"0,0 0 0 0 0,-1-1 0 0 0,1 1 0 0 0,0 0 0 0 0,-1 0 0 0 0,1-1 0 0 0,-1 1 0 0 0,0 0 0 0 0,1 0 0 0 0,-1 0 0 0 0,0 2 1 0 0,1 5 239 0 0,76 499 4882 0 0,-54-318-4407 0 0,-22-184-735 0 0,56 566 207 0 0,-46-148 1303 0 0,-11-415-1482 0 0,5 60 318 0 0,-4-61-318 0 0,1-1-1 0 0,-1 1 1 0 0,2-1 0 0 0,-1 1 0 0 0,1-1 0 0 0,5 12-1 0 0,-8-18-152 0 0,1-1 0 0 0,-1 1 0 0 0,1 0 0 0 0,-1 0 0 0 0,1 0 0 0 0,-1-1 0 0 0,1 1 0 0 0,-1 0 0 0 0,1-1 0 0 0,0 1 0 0 0,-1 0 0 0 0,1-1 0 0 0,0 1 0 0 0,-1-1 0 0 0,1 1 0 0 0,0-1 0 0 0,0 0 0 0 0,0 1 0 0 0,-1-1 0 0 0,1 0 0 0 0,0 1 0 0 0,0-1 0 0 0,0 0 0 0 0,0 0 0 0 0,1 0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72 8287 0 0,'-8'-5'1802'0'0,"13"5"1889"0"0,13-1-1344 0 0,102-35 2604 0 0,-35 9-5288 0 0,-76 24-1346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0 919 0 0,'-13'2'360'0'0,"1"7"5643"0"0,4 7 235 0 0,4-3-5463 0 0,1 3 1150 0 0,0-1-1 0 0,0 22 0 0 0,4 69 902 0 0,2-37-2146 0 0,-4-26-340 0 0,1 41 159 0 0,0-76-469 0 0,1 1-1 0 0,1-1 0 0 0,-1 1 0 0 0,2-1 0 0 0,-1 1 1 0 0,1-1-1 0 0,5 10 0 0 0,-8-17-25 0 0,1 1 0 0 0,0-1-1 0 0,0 1 1 0 0,0-1 0 0 0,0 0 0 0 0,0 1 0 0 0,0-1-1 0 0,0 0 1 0 0,0 0 0 0 0,1 0 0 0 0,-1 0-1 0 0,0 0 1 0 0,1 0 0 0 0,-1 0 0 0 0,0 0-1 0 0,1 0 1 0 0,0-1 0 0 0,-1 1 0 0 0,1-1-1 0 0,-1 1 1 0 0,1-1 0 0 0,0 0 0 0 0,-1 1 0 0 0,1-1-1 0 0,-1 0 1 0 0,1 0 0 0 0,0 0 0 0 0,-1 0-1 0 0,1-1 1 0 0,0 1 0 0 0,-1 0 0 0 0,1-1-1 0 0,0 1 1 0 0,-1-1 0 0 0,1 1 0 0 0,-1-1 0 0 0,3-1-1 0 0,5-3-173 0 0,1-1-1 0 0,-1 0 0 0 0,-1 0 0 0 0,14-13 1 0 0,-15 14-244 0 0,18-19-5298 0 0,4-2-1948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2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3223 0 0,'2'-5'1403'0'0,"0"-1"0"0"0,0 1 0 0 0,0-1 0 0 0,1 1 0 0 0,0 0 0 0 0,0 0 0 0 0,7-9 0 0 0,-35 42 2455 0 0,20-22-3597 0 0,0 1 0 0 0,1 0 0 0 0,-1 0 0 0 0,2 1 0 0 0,-1-1 1 0 0,1 1-1 0 0,0-1 0 0 0,-4 17 0 0 0,7-23-256 0 0,0-1 0 0 0,-1 0 0 0 0,1 0 1 0 0,0 1-1 0 0,0-1 0 0 0,0 0 0 0 0,0 0 0 0 0,0 1 0 0 0,0-1 0 0 0,0 0 0 0 0,0 0 0 0 0,0 1 0 0 0,0-1 0 0 0,0 0 0 0 0,0 0 1 0 0,0 1-1 0 0,0-1 0 0 0,0 0 0 0 0,0 1 0 0 0,0-1 0 0 0,1 0 0 0 0,-1 0 0 0 0,0 1 0 0 0,0-1 0 0 0,0 0 0 0 0,0 0 0 0 0,0 0 1 0 0,1 1-1 0 0,-1-1 0 0 0,0 0 0 0 0,0 0 0 0 0,0 0 0 0 0,1 0 0 0 0,-1 1 0 0 0,0-1 0 0 0,0 0 0 0 0,1 0 0 0 0,-1 0 0 0 0,12-4 317 0 0,8-13 110 0 0,-11 9-457 0 0,13-14-125 0 0,-21 21 143 0 0,0 0 0 0 0,0 0 0 0 0,0 0-1 0 0,0 0 1 0 0,-1-1 0 0 0,1 1 0 0 0,0 0-1 0 0,-1 0 1 0 0,1 0 0 0 0,-1-1 0 0 0,0 1 0 0 0,1 0-1 0 0,-1-1 1 0 0,0 1 0 0 0,0 0 0 0 0,0 0 0 0 0,0-1-1 0 0,0-1 1 0 0,0 2-3 0 0,0 1-1 0 0,0 0 0 0 0,0-1 1 0 0,0 1-1 0 0,0 0 1 0 0,0-1-1 0 0,0 1 1 0 0,0 0-1 0 0,-1-1 1 0 0,1 1-1 0 0,0 0 0 0 0,0-1 1 0 0,0 1-1 0 0,-1 0 1 0 0,1-1-1 0 0,0 1 1 0 0,0 0-1 0 0,-1 0 1 0 0,1-1-1 0 0,0 1 0 0 0,0 0 1 0 0,-1 0-1 0 0,1 0 1 0 0,0-1-1 0 0,-1 1 1 0 0,1 0-1 0 0,0 0 0 0 0,-1 0 1 0 0,1 0-1 0 0,0 0 1 0 0,-1-1-1 0 0,-10 8-87 0 0,-3 14 192 0 0,13-20-90 0 0,1 0 0 0 0,0 0 0 0 0,-1 0 1 0 0,1 0-1 0 0,0 0 0 0 0,0 0 1 0 0,0 0-1 0 0,0 0 0 0 0,0 0 1 0 0,0 0-1 0 0,0-1 0 0 0,0 1 1 0 0,1 0-1 0 0,-1 0 0 0 0,0 0 1 0 0,0 0-1 0 0,1 0 0 0 0,-1 0 1 0 0,1-1-1 0 0,-1 1 0 0 0,1 0 1 0 0,-1 0-1 0 0,1 0 0 0 0,-1-1 1 0 0,1 1-1 0 0,0 0 0 0 0,-1-1 1 0 0,1 1-1 0 0,1 0 0 0 0,0 0 18 0 0,0 0-1 0 0,1 0 0 0 0,-1 0 1 0 0,0 0-1 0 0,1-1 1 0 0,-1 1-1 0 0,1-1 0 0 0,-1 0 1 0 0,1 0-1 0 0,-1 0 0 0 0,4 0 1 0 0,-1 0 8 0 0,0-1 1 0 0,0 1-1 0 0,0-1 0 0 0,0 0 1 0 0,0-1-1 0 0,0 1 0 0 0,0-1 1 0 0,0 0-1 0 0,-1 0 0 0 0,1 0 1 0 0,5-5-1 0 0,-9 7-30 0 0,-1-1 0 0 0,1 1 0 0 0,-1-1 0 0 0,1 0 0 0 0,-1 1 0 0 0,1-1 0 0 0,-1 0 0 0 0,1 1 0 0 0,-1-1 0 0 0,0 0 0 0 0,1 0 0 0 0,-1 0 0 0 0,0 1 0 0 0,0-1 0 0 0,0 0 0 0 0,0 0 0 0 0,1 0 0 0 0,-1 1 0 0 0,0-1 0 0 0,0 0 0 0 0,-1 0 0 0 0,1 0 0 0 0,0 0 0 0 0,0 1 0 0 0,-1-3 0 0 0,0 1 0 0 0,0 0 0 0 0,0 0 0 0 0,0 1 0 0 0,0-1 0 0 0,0 0 0 0 0,-1 0 0 0 0,1 1 0 0 0,-1-1 0 0 0,-3-2 0 0 0,1 1 0 0 0,0 0 0 0 0,-1 0 0 0 0,1 0 0 0 0,-1 1 0 0 0,0-1 0 0 0,0 1 0 0 0,-10-2 0 0 0,14 3-374 0 0,0 1-1 0 0,0 0 1 0 0,0 0 0 0 0,0 0-1 0 0,-1 0 1 0 0,1 0-1 0 0,0 0 1 0 0,0 0-1 0 0,0 0 1 0 0,0 0 0 0 0,0 1-1 0 0,-1-1 1 0 0,1 0-1 0 0,0 1 1 0 0,-2 0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2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22 4607 0 0,'7'-22'7359'0'0,"-14"36"-3718"0"0,-6 15-1809 0 0,-1 3-960 0 0,-1-1-1 0 0,-1 0 1 0 0,-38 52 0 0 0,-87 78-844 0 0,78-95-4503 0 0,60-64 3179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2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11519 0 0,'0'0'37'0'0,"0"-1"0"0"0,0 1-1 0 0,0-1 1 0 0,0 1 0 0 0,0-1-1 0 0,0 1 1 0 0,0 0 0 0 0,-1-1-1 0 0,1 1 1 0 0,0-1 0 0 0,1 1 0 0 0,-1-1-1 0 0,0 1 1 0 0,0 0 0 0 0,0-1-1 0 0,0 1 1 0 0,0-1 0 0 0,0 1-1 0 0,0-1 1 0 0,1 1 0 0 0,-1 0-1 0 0,0-1 1 0 0,0 1 0 0 0,1 0-1 0 0,-1-1 1 0 0,0 1 0 0 0,0 0-1 0 0,1-1 1 0 0,-1 1 0 0 0,0 0 0 0 0,1-1-1 0 0,-1 1 1 0 0,1 0 0 0 0,11 8 1595 0 0,-5-1-902 0 0,84 60 4827 0 0,1 2-3245 0 0,-89-67-2192 0 0,5 6-26 0 0,30 30-75 0 0,-31-30-536 0 0,1 0 807 0 0,0 0 0 0 0,12 19-1 0 0,-18-24-1158 0 0,0 1 0 0 0,0 0 0 0 0,-1-1 0 0 0,1 1 0 0 0,-1 0 0 0 0,0 0 0 0 0,1 6 0 0 0,0 4-6275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19:2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82 9671 0 0,'-2'2'139'0'0,"1"-1"0"0"0,0 1 0 0 0,0-1 1 0 0,0 1-1 0 0,0 0 0 0 0,0-1 0 0 0,0 1 0 0 0,0 0 0 0 0,1 0 0 0 0,-1 0 0 0 0,1-1 0 0 0,-1 1 0 0 0,1 0 0 0 0,0 0 0 0 0,0 0 0 0 0,0 0 0 0 0,0 0 0 0 0,0 0 0 0 0,0 3 0 0 0,0-1 3139 0 0,3 8-2193 0 0,12 33-39 0 0,-15-43-946 0 0,1 0 0 0 0,0-1 0 0 0,0 1 1 0 0,0 0-1 0 0,0-1 0 0 0,0 0 1 0 0,0 1-1 0 0,1-1 0 0 0,-1 1 0 0 0,0-1 1 0 0,1 0-1 0 0,-1 0 0 0 0,1 0 1 0 0,-1 0-1 0 0,1 0 0 0 0,0 0 0 0 0,-1 0 1 0 0,1-1-1 0 0,0 1 0 0 0,0-1 1 0 0,-1 1-1 0 0,1-1 0 0 0,0 1 0 0 0,3-1 1 0 0,-1 0 77 0 0,1 0-1 0 0,0 0 1 0 0,0 0 0 0 0,-1-1 0 0 0,1 0 0 0 0,8-2 0 0 0,-9 2-150 0 0,0-1 0 0 0,0 1 0 0 0,1-1 0 0 0,-1 0 0 0 0,0-1 1 0 0,-1 1-1 0 0,1-1 0 0 0,0 1 0 0 0,-1-1 0 0 0,1 0 0 0 0,-1-1 1 0 0,0 1-1 0 0,0-1 0 0 0,0 1 0 0 0,-1-1 0 0 0,1 0 0 0 0,-1 0 1 0 0,0 0-1 0 0,0 0 0 0 0,0 0 0 0 0,0 0 0 0 0,-1-1 0 0 0,0 1 1 0 0,0-1-1 0 0,0 1 0 0 0,0-1 0 0 0,-1 1 0 0 0,0-1 0 0 0,0 1 1 0 0,0-1-1 0 0,0 0 0 0 0,-1 1 0 0 0,0-1 0 0 0,0 1 0 0 0,0-1 1 0 0,0 1-1 0 0,-1 0 0 0 0,1 0 0 0 0,-1-1 0 0 0,-1 1 0 0 0,1 0 1 0 0,0 0-1 0 0,-1 1 0 0 0,0-1 0 0 0,0 1 0 0 0,0-1 0 0 0,0 1 1 0 0,0 0-1 0 0,-1 0 0 0 0,1 0 0 0 0,-1 0 0 0 0,0 1 0 0 0,0 0 1 0 0,-7-3-1 0 0,7 3 24 0 0,-1 1 0 0 0,1 0 0 0 0,-1 0 0 0 0,1 0 0 0 0,-1 1 0 0 0,0 0 0 0 0,0 0 1 0 0,1 0-1 0 0,-7 1 0 0 0,10-1-93 0 0,-1 0 0 0 0,1 0 0 0 0,0 0 0 0 0,-1 1 0 0 0,1-1 0 0 0,0 0 0 0 0,-1 1 0 0 0,1-1 0 0 0,0 1 0 0 0,0-1 0 0 0,0 1 0 0 0,-1 0 0 0 0,1-1 0 0 0,0 1 0 0 0,0 0 0 0 0,0 0 0 0 0,0 0 0 0 0,0 0 0 0 0,0 0 0 0 0,0 0 0 0 0,0 0 0 0 0,1 0 0 0 0,-1 0 0 0 0,0 0 0 0 0,0 0 0 0 0,1 0 0 0 0,-1 1 0 0 0,1-1 0 0 0,-1 0 0 0 0,1 1 0 0 0,0-1 0 0 0,0 0 0 0 0,-1 1 0 0 0,1-1 0 0 0,0 0 0 0 0,0 3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1:46.3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 19 2127 0 0,'0'-1'12'0'0,"0"0"-1"0"0,0 0 0 0 0,1 0 1 0 0,-1 0-1 0 0,0 0 0 0 0,0 0 1 0 0,0 0-1 0 0,0 0 0 0 0,0 0 0 0 0,0 0 1 0 0,0 0-1 0 0,-1 0 0 0 0,1 0 1 0 0,0 0-1 0 0,0 0 0 0 0,-1-2 0 0 0,15 20 53 0 0,-12-16-64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2:14.43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5 1319 0 0,'10'-2'1677'0'0,"9"0"264"0"0,-18 2-1991 0 0,-1 0 0 0 0,0 0-1 0 0,1 0 1 0 0,-1 0-1 0 0,0 0 1 0 0,1 0 0 0 0,-1 1-1 0 0,0-1 1 0 0,0 0-1 0 0,1 0 1 0 0,-1 0 0 0 0,0 1-1 0 0,0-1 1 0 0,1 0-1 0 0,-1 0 1 0 0,0 1 0 0 0,0-1-1 0 0,0 0 1 0 0,1 0-1 0 0,-1 1 1 0 0,0-1 0 0 0,0 0-1 0 0,0 1 1 0 0,0-1-1 0 0,0 0 1 0 0,0 1 0 0 0,0-1-1 0 0,0 0 1 0 0,1 1 0 0 0,-1-1-1 0 0,0 0 1 0 0,-1 1-1 0 0,1-1 1 0 0,0 0 0 0 0,0 1-1 0 0,0-1 1 0 0,0 0-1 0 0,0 1 1 0 0,0-1 0 0 0,0 0-1 0 0,0 1 1 0 0,0-1-1 0 0,-1 0 1 0 0,1 0 0 0 0,0 1-1 0 0,0-1 1 0 0,0 0-1 0 0,-1 1 1 0 0,1-1 0 0 0,0 0-1 0 0,-1 0 1 0 0,-1 1-204 0 0,0-2 254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2:20.26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9936 1786 3223 0 0,'0'-1'73'0'0,"0"1"-1"0"0,0 0 0 0 0,0 0 1 0 0,0 0-1 0 0,0-1 0 0 0,0 1 1 0 0,1 0-1 0 0,-1 0 0 0 0,0 0 0 0 0,0-1 1 0 0,0 1-1 0 0,0 0 0 0 0,0 0 1 0 0,0 0-1 0 0,0 0 0 0 0,0-1 1 0 0,1 1-1 0 0,-1 0 0 0 0,0 0 0 0 0,0 0 1 0 0,0 0-1 0 0,0 0 0 0 0,1 0 1 0 0,-1-1-1 0 0,0 1 0 0 0,0 0 0 0 0,0 0 1 0 0,1 0-1 0 0,-1 0 0 0 0,0 0 1 0 0,0 0-1 0 0,0 0 0 0 0,1 0 1 0 0,-1 0-1 0 0,0 0 0 0 0,0 0 0 0 0,0 0 1 0 0,1 0-1 0 0,-1 0 0 0 0,0 0 1 0 0,0 0-1 0 0,0 0 0 0 0,1 0 1 0 0,-1 0 18 0 0,0 0 1 0 0,-1 1-1 0 0,1-1 1 0 0,0 0 0 0 0,0 0-1 0 0,0 0 1 0 0,0 0 0 0 0,0 0-1 0 0,0 0 1 0 0,0 0 0 0 0,-1 0-1 0 0,1 1 1 0 0,0-1 0 0 0,0 0-1 0 0,0 0 1 0 0,0 0 0 0 0,0 0-1 0 0,0 0 1 0 0,0 1-1 0 0,0-1 1 0 0,0 0 0 0 0,0 0-1 0 0,0 0 1 0 0,0 0 0 0 0,0 0-1 0 0,0 1 1 0 0,0-1 0 0 0,0 0-1 0 0,0 0 1 0 0,0 0 0 0 0,0 0-1 0 0,0 1 1 0 0,0-1 0 0 0,0 0-1 0 0,0 0 1 0 0,0 0-1 0 0,0 0 1 0 0,0 0 0 0 0,0 0-1 0 0,1 1 1 0 0,-1-1 0 0 0,0 0-1 0 0,0 0 1 0 0,0 0 0 0 0,0 0-1 0 0,0 0 1 0 0,0 0 0 0 0,0 0-1 0 0,1 0 1 0 0,-1 1 0 0 0,0-1-1 0 0,0 0 1 0 0,0 0 0 0 0,0 0-1 0 0,0 0 1 0 0,1 0-1 0 0,-1 0 1 0 0,0 0 0 0 0,0 0-1 0 0,0 0 1 0 0,0 0 0 0 0,0 0-1 0 0,1 0 1 0 0,-8-6 5599 0 0,-10-24-4378 0 0,3 6-922 0 0,-2 3-251 0 0,-2 1 0 0 0,0 1 1 0 0,-1 0-1 0 0,-1 1 1 0 0,-1 2-1 0 0,0 0 0 0 0,-1 1 1 0 0,-1 1-1 0 0,0 1 1 0 0,-29-12-1 0 0,-18-3-85 0 0,-1 4 0 0 0,-98-21 0 0 0,111 34-263 0 0,0 3 0 0 0,-1 2 1 0 0,0 3-1 0 0,-73 6 0 0 0,116-2 215 0 0,-40 0 66 0 0,51-2-65 0 0,1 1 0 0 0,-1 0-1 0 0,0-1 1 0 0,0 0 0 0 0,1 0 0 0 0,-1-1 0 0 0,1 1 0 0 0,-7-4 0 0 0,-12-19 889 0 0,21 23-884 0 0,0 0 1 0 0,0-1-1 0 0,1 1 0 0 0,-1-1 0 0 0,1 1 0 0 0,-1-1 0 0 0,1 0 1 0 0,0 1-1 0 0,0-1 0 0 0,0 0 0 0 0,0 0 0 0 0,-2-3 0 0 0,-9-30 274 0 0,7 19-202 0 0,-10-28-3 0 0,1-1 0 0 0,3-1 0 0 0,2 0 0 0 0,2 0 0 0 0,-2-74 0 0 0,9 30-56 0 0,24-174 1 0 0,-15 190-27 0 0,-3 24 0 0 0,12-53 0 0 0,-16 95 12 0 0,-2 7-1 0 0,1 0 0 0 0,-1 0 1 0 0,0-1-1 0 0,1 1 0 0 0,-1 0 1 0 0,0 0-1 0 0,1-1 0 0 0,0 1 1 0 0,-1 0-1 0 0,1 0 0 0 0,0 0 1 0 0,-1 0-1 0 0,1 0 0 0 0,1-1 0 0 0,8-13 216 0 0,-9 14-223 0 0,-1 1 1 0 0,0-1-1 0 0,0 0 0 0 0,1 1 0 0 0,-1-1 0 0 0,0 1 0 0 0,1-1 0 0 0,-1 1 0 0 0,1-1 0 0 0,-1 1 0 0 0,1-1 0 0 0,-1 1 0 0 0,1-1 0 0 0,-1 1 0 0 0,1 0 0 0 0,-1-1 0 0 0,1 1 0 0 0,-1 0 0 0 0,1-1 0 0 0,0 1 0 0 0,-1 0 0 0 0,1 0 0 0 0,0-1 0 0 0,1 1 0 0 0,43-13 69 0 0,-25 7-47 0 0,0 1-1 0 0,38-6 1 0 0,16 5 27 0 0,115-13-53 0 0,452-65 192 0 0,-560 73-192 0 0,0-4 0 0 0,127-41 0 0 0,-61 15 42 0 0,24-9-20 0 0,-166 48 121 0 0,-9 1-54 0 0,-10 2-54 0 0,9 1-11 0 0,-1 0-1 0 0,0 1 1 0 0,1-1 0 0 0,-1 2 0 0 0,1-1 0 0 0,-8 6-1 0 0,12-8-17 0 0,0 1 1 0 0,-1 0-1 0 0,1-1 0 0 0,0 1 0 0 0,0 0 0 0 0,0-1 0 0 0,0 1 0 0 0,0 0 0 0 0,0 0 0 0 0,0 0 0 0 0,1 0 0 0 0,-1 0 0 0 0,1 0 0 0 0,0 0 0 0 0,-1 0 0 0 0,1 0 0 0 0,0 0 0 0 0,0 0 0 0 0,0 0 0 0 0,0 0 0 0 0,1 1 0 0 0,-1-1 0 0 0,1 0 0 0 0,0 2 0 0 0,2 11-6 0 0,3 6 0 0 0,1 1 0 0 0,1-1 0 0 0,16 31 0 0 0,8 18 0 0 0,3 2 0 0 0,0-7 0 0 0,31 46 0 0 0,-61-102 0 0 0,-1 1 0 0 0,0 0 0 0 0,4 12 0 0 0,-7-18 0 0 0,-1-1 0 0 0,1 0 0 0 0,-1 0 0 0 0,1 1 0 0 0,-1-1 0 0 0,0 0 0 0 0,-1 1 0 0 0,1-1 0 0 0,0 0 0 0 0,-1 0 0 0 0,0 0 0 0 0,0 1 0 0 0,0-1 0 0 0,-2 5 0 0 0,2-7 0 0 0,0-1 11 0 0,0 0 4 0 0,0 0 0 0 0,0 0-1 0 0,0 0 1 0 0,0-1 0 0 0,0 1 0 0 0,1 0 0 0 0,-1-1 0 0 0,0 1 0 0 0,0 0-1 0 0,1-1 1 0 0,-1 1 0 0 0,0-1 0 0 0,1 1 0 0 0,-1-1 0 0 0,0 1 0 0 0,1-1-1 0 0,-2-1 1 0 0,2 2-7 0 0,-1-1 0 0 0,1 0 0 0 0,-1 1-1 0 0,1-1 1 0 0,-1 1 0 0 0,0-1 0 0 0,1 1-1 0 0,-1-1 1 0 0,0 1 0 0 0,1-1 0 0 0,-1 1-1 0 0,0 0 1 0 0,0-1 0 0 0,1 1 0 0 0,-1 0 0 0 0,0 0-1 0 0,0-1 1 0 0,0 1 0 0 0,1 0 0 0 0,-1 0-1 0 0,0 0 1 0 0,0 0 0 0 0,0 0 0 0 0,1 0-1 0 0,-3 1 1 0 0,-11 1-7 0 0,0 0-1 0 0,-26 1 0 0 0,-22 2 63 0 0,-53 15-36 0 0,-87 19 10 0 0,-383 138-60 0 0,263-74-79 0 0,-318 112-26 0 0,-149 88 118 0 0,590-224 9 0 0,-175 72 1 0 0,306-122 0 0 0,3 3 0 0 0,-100 65 0 0 0,160-94-7 0 0,8-4-28 0 0,5-5 13 0 0,-8 5 22 0 0,-20 14 0 0 0,20-12 0 0 0,0 0 0 0 0,0 4 0 0 0,1-1 0 0 0,0 1 0 0 0,0-1 0 0 0,0 1 0 0 0,0-1 0 0 0,1 0 0 0 0,0 1 0 0 0,0-1 0 0 0,0 0 0 0 0,0 0 0 0 0,1 0 0 0 0,0-1 0 0 0,3 6 0 0 0,6 7 0 0 0,37 63-64 0 0,-9-7 64 0 0,3 15 0 0 0,4 11 0 0 0,-1-1 0 0 0,-3-10 0 0 0,0-10 0 0 0,4 5 0 0 0,-4-1 0 0 0,-5 1 11 0 0,-9-10 42 0 0,-23-56-32 0 0,0 0 0 0 0,11 17-1 0 0,-8-16-18 0 0,3 6-2 0 0,2 0 0 0 0,24 32 0 0 0,-9-14 0 0 0,-29-40 12 0 0,1-1 0 0 0,0 1 0 0 0,-1 0 0 0 0,1 0 0 0 0,0-1 0 0 0,0 1 0 0 0,0 0 0 0 0,-1-1 0 0 0,1 1 0 0 0,0-1 0 0 0,0 1 0 0 0,0-1 0 0 0,0 0 0 0 0,0 1 0 0 0,0-1-1 0 0,0 0 1 0 0,0 0 0 0 0,0 1 0 0 0,0-1 0 0 0,0 0 0 0 0,0 0 0 0 0,0 0 0 0 0,0 0 0 0 0,0 0 0 0 0,0-1 0 0 0,0 1 0 0 0,0 0 0 0 0,0 0 0 0 0,0-1 0 0 0,0 1 0 0 0,0-1 0 0 0,2 0 0 0 0,59-106 244 0 0,-56 97-249 0 0,1 0 0 0 0,0 1 1 0 0,0 0-1 0 0,0 1 0 0 0,1-1 1 0 0,1 2-1 0 0,10-9 0 0 0,70-45-16 0 0,-68 47 13 0 0,229-121-4 0 0,-109 63 0 0 0,-118 60 0 0 0,0 0 0 0 0,31-9 0 0 0,-56 21 0 0 0,0 0 0 0 0,0 1 0 0 0,0-1 1 0 0,0 0-1 0 0,0 0 0 0 0,0 0 0 0 0,0 0 0 0 0,0 0 0 0 0,0-1 0 0 0,0 1 0 0 0,0 0 0 0 0,0-1 0 0 0,0 0 1 0 0,1 1-1 0 0,-1-1 0 0 0,0 0 0 0 0,0 0 0 0 0,1 0 0 0 0,-1 0 0 0 0,0 0 0 0 0,1-1 0 0 0,-1 1 0 0 0,1 0 1 0 0,-1-1-1 0 0,1 1 0 0 0,0-1 0 0 0,-2-1 0 0 0,-4-8 12 0 0,-1 0 0 0 0,1 0 1 0 0,-6-16-1 0 0,0 3 0 0 0,-180-284 55 0 0,-55-99-70 0 0,12-91-5 0 0,35-12-224 0 0,178 452 210 0 0,-2 1-1 0 0,-2 2 1 0 0,-3 0 0 0 0,-54-73-1 0 0,64 98 228 0 0,-23-45 0 0 0,2 3-208 0 0,38 68-41 0 0,0 1 0 0 0,0-1 0 0 0,-1 0 0 0 0,1 1 1 0 0,-1 0-1 0 0,0 0 0 0 0,0 0 0 0 0,0 0 0 0 0,0 1 0 0 0,-1 0 1 0 0,1-1-1 0 0,-1 2 0 0 0,1-1 0 0 0,-1 0 0 0 0,0 1 0 0 0,0 0 1 0 0,1 0-1 0 0,-9 0 0 0 0,-11-1 90 0 0,0 2-1 0 0,-39 3 1 0 0,39-1-109 0 0,-294 25-126 0 0,-16 13-44 0 0,-271 30 792 0 0,554-66-769 0 0,1-3 0 0 0,-1-1-1 0 0,-98-14 1 0 0,142 13 210 0 0,-5 0 0 0 0,14 13 0 0 0,-1-8 0 0 0,0-2-2 0 0,0 1 0 0 0,0-1 0 0 0,-1 1 0 0 0,0 0 0 0 0,1-1 0 0 0,-1 1 0 0 0,0-1 0 0 0,0 1 0 0 0,0-1 0 0 0,-1 1 0 0 0,1 0 0 0 0,-1-1 0 0 0,1 1 0 0 0,-1-1 0 0 0,-2 5 0 0 0,0-1-3 0 0,-1-1-1 0 0,0 0 1 0 0,0 0 0 0 0,0 0-1 0 0,-6 5 1 0 0,7-7 5 0 0,0 1 0 0 0,1-1 0 0 0,-1 1 0 0 0,1 0 0 0 0,0 0 0 0 0,0 0 0 0 0,0 0 0 0 0,1 0 0 0 0,-1 0 0 0 0,1 0 0 0 0,0 1 0 0 0,0 4 0 0 0,-2 9 0 0 0,1 30 0 0 0,2-21 0 0 0,-3 298-43 0 0,-2 36 22 0 0,-11-58 21 0 0,23 0 0 0 0,-5-279 0 0 0,2 14 0 0 0,-2 53 0 0 0,-3-80 0 0 0,0 1 0 0 0,-1 0 0 0 0,0-1 0 0 0,-1 1 0 0 0,0-1 0 0 0,0 1 0 0 0,-1-1 0 0 0,-10 18 0 0 0,14-29 117 0 0,-1 1 0 0 0,1-1-1 0 0,0 0 1 0 0,0 0 0 0 0,0 1 0 0 0,-1-1-1 0 0,1 0 1 0 0,0 0 0 0 0,-1 1 0 0 0,1-1-1 0 0,0 0 1 0 0,0 0 0 0 0,-1 0 0 0 0,1 1-1 0 0,0-1 1 0 0,-1 0 0 0 0,1 0 0 0 0,0 0-1 0 0,-1 0 1 0 0,1 0 0 0 0,-1 0 0 0 0,1 0-1 0 0,0 0 1 0 0,-1 0 0 0 0,1 0 0 0 0,0 0 0 0 0,-1 0-1 0 0,1 0 1 0 0,0 0 0 0 0,-1 0 0 0 0,1 0-1 0 0,-1-1 1 0 0,-15-8-12 0 0,-19-26-3620 0 0,21 21 3760 0 0,-8-5-227 0 0,-1 1 0 0 0,-1 2 0 0 0,0 0 0 0 0,-1 2 0 0 0,0 0 0 0 0,-50-17 0 0 0,3 6-17 0 0,-102-19 0 0 0,-6 4-1 0 0,-293-24 0 0 0,423 61 0 0 0,3 2 0 0 0,-83-15 0 0 0,125 14 1 0 0,0 1-1 0 0,-1-1 1 0 0,1 0-1 0 0,0 0 1 0 0,0 0-1 0 0,0-1 1 0 0,0 0-1 0 0,1 0 1 0 0,-1 0-1 0 0,-4-5 1 0 0,1 0-19 0 0,0-1 1 0 0,0 1 0 0 0,-10-19-1 0 0,17 24 18 0 0,0-1 0 0 0,1 1 0 0 0,-1-1 0 0 0,1 1 0 0 0,0-1 0 0 0,0 0 0 0 0,0 1 0 0 0,0-1 0 0 0,1 1 0 0 0,1-5 0 0 0,-1-2 0 0 0,54-310 0 0 0,-16 114 0 0 0,-22 95 0 0 0,5-195 0 0 0,-23 252 0 0 0,-2-1 0 0 0,-2 1 0 0 0,-3 0 0 0 0,-2 0 0 0 0,-28-85 0 0 0,8 56-60 0 0,29 82 54 0 0,0-1 1 0 0,0 1-1 0 0,0-1 0 0 0,0 1 0 0 0,0-1 0 0 0,0 1 1 0 0,0 0-1 0 0,-1 0 0 0 0,1 0 0 0 0,0-1 1 0 0,-1 1-1 0 0,1 0 0 0 0,-1 1 0 0 0,1-1 1 0 0,-1 0-1 0 0,0 0 0 0 0,1 1 0 0 0,-1-1 0 0 0,0 0 1 0 0,1 1-1 0 0,-1 0 0 0 0,0-1 0 0 0,0 1 1 0 0,1 0-1 0 0,-1 0 0 0 0,0 0 0 0 0,0 0 0 0 0,1 1 1 0 0,-1-1-1 0 0,-2 1 0 0 0,-5 0-26 0 0,0 1 0 0 0,-1 0 0 0 0,1 0-1 0 0,-10 5 1 0 0,-10 6-1 0 0,0 1-1 0 0,0 1 1 0 0,2 2 0 0 0,0 1-1 0 0,1 1 1 0 0,-31 28-1 0 0,-131 148-331 0 0,106-105 292 0 0,31-36 19 0 0,-218 226-205 0 0,-15-18 28 0 0,98-123 63 0 0,-24 20 112 0 0,204-154 56 0 0,-23 24 0 0 0,28-28 0 0 0,0 1 0 0 0,0-1 0 0 0,0 0 0 0 0,1 1 0 0 0,-1-1 0 0 0,0 1 0 0 0,1 0 0 0 0,-1-1 0 0 0,1 1 0 0 0,-1-1 0 0 0,1 1 0 0 0,0 0 0 0 0,0-1 0 0 0,-1 1 0 0 0,1 0 0 0 0,0-1 0 0 0,1 1 0 0 0,-1 0 0 0 0,0-1 0 0 0,1 4 0 0 0,11 24-2 0 0,1 0-1 0 0,21 34 1 0 0,-2-3-55 0 0,-18-32 57 0 0,9 13 0 0 0,26 44-11 0 0,1-6-31 0 0,7 1 31 0 0,11 5 11 0 0,13 7 0 0 0,10 5 0 0 0,6 1 0 0 0,2 1 0 0 0,-22-23 0 0 0,22 29 0 0 0,-2 5 0 0 0,-18-15 0 0 0,-4-4 60 0 0,-42-49-35 0 0,53 66 95 0 0,-74-91-90 0 0,-4-8-24 0 0,-1 0 0 0 0,0 1 1 0 0,6 12-1 0 0,-12-20 12 0 0,0 1 0 0 0,0 0 1 0 0,0-1-1 0 0,0 1 0 0 0,0 0 0 0 0,-1 0 1 0 0,1 0-1 0 0,-1 0 0 0 0,1-1 0 0 0,-1 1 0 0 0,0 0 1 0 0,0 0-1 0 0,-1 0 0 0 0,1 0 0 0 0,-1 0 1 0 0,1 0-1 0 0,-2 4 0 0 0,1-6 6 0 0,1 1 0 0 0,0-1 0 0 0,0 1 0 0 0,0-1 0 0 0,0 1 0 0 0,0-1 0 0 0,0 1 0 0 0,0-1 0 0 0,0 1 1 0 0,1-1-1 0 0,-1 0 0 0 0,0 1 0 0 0,1 1 0 0 0,0-2-22 0 0,-1 0 1 0 0,1 0-1 0 0,-1 0 1 0 0,0 0-1 0 0,1 0 1 0 0,-1 1-1 0 0,0-1 1 0 0,0 0 0 0 0,0 0-1 0 0,0 0 1 0 0,0 0-1 0 0,0 1 1 0 0,0-1-1 0 0,-1 2 1 0 0,-28-12 373 0 0,-63 15-323 0 0,-365 12-53 0 0,142 7 0 0 0,114-7 0 0 0,88-7 0 0 0,0 4 0 0 0,-209 58 0 0 0,227-37 0 0 0,72-26 0 0 0,1-1 0 0 0,-2-1 0 0 0,1 0 0 0 0,-1-2 0 0 0,-37 4 0 0 0,32-13 0 0 0,26 3 0 0 0,0-1 0 0 0,0 0 0 0 0,-1 1 0 0 0,1 0 0 0 0,0-1 0 0 0,-1 1 0 0 0,1 1 0 0 0,0-1 0 0 0,0 0 0 0 0,-1 1 0 0 0,-4 1 0 0 0,8-3-1 0 0,-1 1-1 0 0,1-1 1 0 0,0 1 0 0 0,-1-1-1 0 0,1 1 1 0 0,0-1-1 0 0,-1 1 1 0 0,1-1 0 0 0,0 1-1 0 0,0-1 1 0 0,0 1-1 0 0,0-1 1 0 0,-1 0 0 0 0,1 1-1 0 0,0-1 1 0 0,0 1 0 0 0,0-1-1 0 0,0 0 1 0 0,0 1-1 0 0,1-1 1 0 0,-1 0 0 0 0,0 0-1 0 0,1-18-30 0 0,14-72 32 0 0,0 4 0 0 0,-12 48 0 0 0,-1 0 0 0 0,-2 0 0 0 0,-1 0 0 0 0,-2 0 0 0 0,-2 1 0 0 0,-2-1 0 0 0,-1 1 0 0 0,-2 0 0 0 0,-1 1 0 0 0,-21-46 0 0 0,-89-134 0 0 0,29 58 0 0 0,68 108 0 0 0,-25-80 0 0 0,27 68 0 0 0,17 48 0 0 0,3 10 0 0 0,1 0 0 0 0,-1 0 0 0 0,0 0 0 0 0,-1 0 0 0 0,-3-6 0 0 0,5 9 0 0 0,0 1 0 0 0,0-1 0 0 0,-1 1 0 0 0,1 0 0 0 0,0 0 0 0 0,-1 0 0 0 0,1 0 0 0 0,0 0 0 0 0,-1 0 0 0 0,0 0 0 0 0,1 0 0 0 0,-1 1 0 0 0,1-1 0 0 0,-1 1 0 0 0,0-1 0 0 0,1 1 0 0 0,-1-1 0 0 0,0 1 0 0 0,0 0 0 0 0,1 0 0 0 0,-3 0 0 0 0,-10 2-19 0 0,0 0 0 0 0,1 1 0 0 0,-1 0 0 0 0,1 1-1 0 0,0 1 1 0 0,0 0 0 0 0,-23 13 0 0 0,-10 3-25 0 0,44-20 41 0 0,-342 151-197 0 0,277-123 104 0 0,-126 37 1 0 0,62-24 78 0 0,116-36 17 0 0,-49 14 0 0 0,58-18 0 0 0,-1-1 0 0 0,1 1 0 0 0,-1-2 0 0 0,1 1 0 0 0,-1-1 0 0 0,1 0 0 0 0,-12-1 0 0 0,26-4 31 0 0,8-1-1685 0 0,6 2-6059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1 112 455 0 0,'1'-23'868'0'0,"6"-10"11801"0"0,-3 18-9923 0 0,-9 35 2060 0 0,0 5-3533 0 0,4-21-1249 0 0,0 1 0 0 0,1-1-1 0 0,0 1 1 0 0,0-1 0 0 0,0 1 0 0 0,0 0 0 0 0,1-1 0 0 0,0 0-1 0 0,1 5 1 0 0,-2-8-20 0 0,0-1 1 0 0,0 1-1 0 0,0-1 0 0 0,1 0 1 0 0,-1 1-1 0 0,0-1 0 0 0,0 0 1 0 0,0 1-1 0 0,1-1 0 0 0,-1 0 1 0 0,0 0-1 0 0,1 1 0 0 0,-1-1 1 0 0,0 0-1 0 0,1 0 0 0 0,-1 1 1 0 0,0-1-1 0 0,1 0 0 0 0,-1 0 0 0 0,0 0 1 0 0,1 1-1 0 0,-1-1 0 0 0,0 0 1 0 0,1 0-1 0 0,-1 0 0 0 0,1 0 1 0 0,-1 0-1 0 0,0 0 0 0 0,1 0 1 0 0,-1 0-1 0 0,1 0 0 0 0,-1 0 1 0 0,1 0-1 0 0,15-9 53 0 0,9-16-53 0 0,-25 25-4 0 0,1-1 0 0 0,-1 1 0 0 0,1-1-1 0 0,-1 1 1 0 0,1-1 0 0 0,-1 0 0 0 0,0 1 0 0 0,1-1-1 0 0,-1 1 1 0 0,0-1 0 0 0,1 0 0 0 0,-1 1 0 0 0,0-1 0 0 0,0 0-1 0 0,0 1 1 0 0,0-1 0 0 0,0 0 0 0 0,1 1 0 0 0,-1-1-1 0 0,0 0 1 0 0,-1 1 0 0 0,1-1 0 0 0,0 0 0 0 0,0 1-1 0 0,0-1 1 0 0,0 0 0 0 0,0 1 0 0 0,-1-1 0 0 0,1 0 0 0 0,0 1-1 0 0,0-1 1 0 0,-1 0 0 0 0,0 1 2 0 0,0-1 1 0 0,1 1-1 0 0,-1 0 0 0 0,0 0 1 0 0,1 0-1 0 0,-1 0 0 0 0,0 0 1 0 0,1 0-1 0 0,-1 0 0 0 0,0 0 1 0 0,1 0-1 0 0,-1 0 0 0 0,0 0 1 0 0,1 1-1 0 0,-1-1 0 0 0,1 0 1 0 0,-1 0-1 0 0,0 1 0 0 0,1-1 1 0 0,-1 0-1 0 0,1 1 0 0 0,-1-1 1 0 0,1 0-1 0 0,-1 1 0 0 0,1-1 1 0 0,-1 1-1 0 0,1-1 0 0 0,-1 1 1 0 0,1-1-1 0 0,0 1 0 0 0,-1-1 1 0 0,0 2-1 0 0,1-2 0 0 0,0 0 1 0 0,0 1-1 0 0,0-1 1 0 0,-1 0 0 0 0,1 0-1 0 0,0 0 1 0 0,0 0-1 0 0,-1 1 1 0 0,1-1-1 0 0,0 0 1 0 0,0 0-1 0 0,0 1 1 0 0,0-1-1 0 0,0 0 1 0 0,-1 0 0 0 0,1 1-1 0 0,0-1 1 0 0,0 0-1 0 0,0 0 1 0 0,0 1-1 0 0,0-1 1 0 0,0 0-1 0 0,0 0 1 0 0,0 1-1 0 0,0-1 1 0 0,0 0 0 0 0,0 1-1 0 0,0-1 1 0 0,0 0-1 0 0,0 0 1 0 0,0 1-1 0 0,0-1 1 0 0,0 0-1 0 0,0 0 1 0 0,1 1-1 0 0,-1-1 1 0 0,0 0 0 0 0,0 1-1 0 0,12-3 172 0 0,14-9 66 0 0,-17 5-240 0 0,1 0 0 0 0,14-15 0 0 0,-22 20 0 0 0,-1-1 0 0 0,1 1 0 0 0,0-1 0 0 0,-1 0 0 0 0,1 0 0 0 0,-1 1 0 0 0,0-1 0 0 0,0 0 0 0 0,1 0 0 0 0,-1 0 0 0 0,0-1 0 0 0,-1 1 0 0 0,1 0 0 0 0,0 0 0 0 0,-1 0 0 0 0,1-1 0 0 0,-1 1 0 0 0,1 0 0 0 0,-1-1 0 0 0,0-3 0 0 0,0 5 5 0 0,-1 1-1 0 0,1-1 0 0 0,0 1 1 0 0,0-1-1 0 0,0 0 1 0 0,-1 1-1 0 0,1-1 0 0 0,0 1 1 0 0,-1-1-1 0 0,1 0 1 0 0,0 1-1 0 0,-1-1 1 0 0,1 1-1 0 0,-1-1 0 0 0,1 1 1 0 0,-1 0-1 0 0,1-1 1 0 0,-1 1-1 0 0,1-1 0 0 0,-1 1 1 0 0,1 0-1 0 0,-1 0 1 0 0,0-1-1 0 0,1 1 1 0 0,-1 0-1 0 0,0 0 0 0 0,0-1 1 0 0,-1 1 22 0 0,0 0 1 0 0,0 0 0 0 0,0 1-1 0 0,1-1 1 0 0,-1 0 0 0 0,0 1-1 0 0,0-1 1 0 0,0 1 0 0 0,-3 1-1 0 0,-1 1 85 0 0,-1 1 0 0 0,1 0-1 0 0,-12 8 1 0 0,15-9-206 0 0,1-1-22 0 0,0-1 0 0 0,0 0 1 0 0,0 1-1 0 0,0 0 0 0 0,0 0 0 0 0,1-1 1 0 0,-1 1-1 0 0,1 0 0 0 0,-1 0 1 0 0,1 0-1 0 0,-2 4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9 455 0 0,'-8'-8'4093'0'0,"7"20"-2247"0"0,5 21-1022 0 0,23 152 1405 0 0,61 627 259 0 0,-62-351-2488 0 0,-23-351-9 0 0,5 109 42 0 0,-2-153-20 0 0,18 85 1 0 0,-16-109-131 0 0,-6-27-5 0 0,0 0 1 0 0,2 0-1 0 0,0-1 0 0 0,0 1 1 0 0,8 15-1 0 0,-6-21-418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5 13359 0 0,'-2'-4'3530'0'0,"2"4"-3417"0"0,0 0 1 0 0,0 0 0 0 0,0 0 0 0 0,0 0 0 0 0,0 0 0 0 0,0 0-1 0 0,-1 0 1 0 0,1 0 0 0 0,0 0 0 0 0,0 0 0 0 0,0 0 0 0 0,-1 0 0 0 0,-7 4 1861 0 0,-5 7-616 0 0,-3 15-768 0 0,1 1 0 0 0,1 1-1 0 0,1 0 1 0 0,-16 57 0 0 0,-7 13-253 0 0,31-84-301 0 0,-5 13-18 0 0,-2-1 1 0 0,0 0 0 0 0,-2 0-1 0 0,-1-1 1 0 0,-28 36 0 0 0,37-55-50 0 0,6-6-14 0 0,0 0 1 0 0,0 0 0 0 0,0 0-1 0 0,0 0 1 0 0,0 0 0 0 0,0 0-1 0 0,0 0 1 0 0,0 1 0 0 0,0-1-1 0 0,0 0 1 0 0,-1 0 0 0 0,1 0-1 0 0,0 0 1 0 0,0 0 0 0 0,0 0-1 0 0,0 0 1 0 0,0 0 0 0 0,0 0-1 0 0,0 0 1 0 0,0 0-1 0 0,0 0 1 0 0,-1 0 0 0 0,1 0-1 0 0,0 0 1 0 0,0 0 0 0 0,0 0-1 0 0,0 0 1 0 0,0 0 0 0 0,0 0-1 0 0,0 0 1 0 0,-1 0 0 0 0,1 0-1 0 0,0 0 1 0 0,0 0 0 0 0,0 0-1 0 0,0 0 1 0 0,0 0 0 0 0,0 0-1 0 0,0 0 1 0 0,0 0 0 0 0,-1 0-1 0 0,1 0 1 0 0,0 0 0 0 0,0 0-1 0 0,0 0 1 0 0,0 0 0 0 0,0 0-1 0 0,0 0 1 0 0,0 0 0 0 0,0-1-1 0 0,0 1 1 0 0,0 0 0 0 0,0 0-1 0 0,-1 0 1 0 0,1 0 0 0 0,0 0-1 0 0,0 0 1 0 0,0 0 0 0 0,0 0-1 0 0,0-1 1 0 0,0 1 0 0 0,0 0-1 0 0,0 0 1 0 0,0 0-1 0 0,0 0 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15663 0 0,'-1'0'1429'0'0,"2"5"-745"0"0,4 5 3302 0 0,23 50-2894 0 0,-5-15-150 0 0,6 2-147 0 0,3 1-202 0 0,3-2-258 0 0,-6-11-202 0 0,9 6-141 0 0,1-5-178 0 0,-31-29-90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12895 0 0,'0'0'73'0'0,"0"0"0"0"0,0 0 0 0 0,0 0 0 0 0,0 0 0 0 0,-1 0 0 0 0,1 0 0 0 0,0-1 0 0 0,0 1-1 0 0,0 0 1 0 0,0 0 0 0 0,0 0 0 0 0,0 0 0 0 0,0 0 0 0 0,0 0 0 0 0,-1 0 0 0 0,1 0 0 0 0,0-1 0 0 0,0 1 0 0 0,0 0-1 0 0,0 0 1 0 0,0 0 0 0 0,0 0 0 0 0,0 0 0 0 0,0 0 0 0 0,0-1 0 0 0,0 1 0 0 0,0 0 0 0 0,0 0 0 0 0,0 0 0 0 0,0 0-1 0 0,0 0 1 0 0,0 0 0 0 0,0-1 0 0 0,0 1 0 0 0,0 0 0 0 0,0 0 0 0 0,0 0 0 0 0,0 0 0 0 0,0 0 0 0 0,0 0 0 0 0,0-1-1 0 0,0 1 1 0 0,0 0 0 0 0,1 0 0 0 0,-1 0 0 0 0,0 0 0 0 0,0 0 0 0 0,0 0 0 0 0,0 0 0 0 0,0 0 0 0 0,0-1 0 0 0,0 1-1 0 0,0 0 1 0 0,1 0 0 0 0,-1 0 0 0 0,0 0 0 0 0,0 0 0 0 0,0 0 0 0 0,0 0 0 0 0,0 0 0 0 0,14-6 2457 0 0,8-1-1397 0 0,61-12 779 0 0,-51 13-1807 0 0,38-7-142 0 0,-63 12-1071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11519 0 0,'-2'1'363'0'0,"1"-1"1"0"0,-1 1-1 0 0,1 0 0 0 0,0-1 0 0 0,-1 1 0 0 0,1 0 0 0 0,0 0 0 0 0,-1 0 0 0 0,1 0 0 0 0,0 0 0 0 0,0 0 0 0 0,0 0 1 0 0,0 0-1 0 0,0 0 0 0 0,0 1 0 0 0,0-1 0 0 0,0 0 0 0 0,1 1 0 0 0,-2 2 0 0 0,-1 2 349 0 0,0-1-1 0 0,1 2 0 0 0,-1-1 1 0 0,-1 11-1 0 0,-4 22 226 0 0,6-31-823 0 0,-1 28 429 0 0,2 11-13 0 0,3-1-41 0 0,-1-17-282 0 0,0-22-14 0 0,1 1-1 0 0,6 26-16 0 0,-6-26 15 0 0,3 1-118 0 0,-2-4-69 0 0,1 1-1 0 0,-1-1 1 0 0,1 1-1 0 0,0-1 1 0 0,6 5-1 0 0,-6-7-33 0 0,1 1-1 0 0,0-1 0 0 0,0 0 1 0 0,0-1-1 0 0,9 5 0 0 0,-14-7 31 0 0,1 0-12 0 0,-1 0 0 0 0,1 1 0 0 0,0-1-1 0 0,-1 0 1 0 0,1 1 0 0 0,-1-1 0 0 0,1 0-1 0 0,-1 0 1 0 0,1 0 0 0 0,0 0 0 0 0,-1 0-1 0 0,1 0 1 0 0,-1 1 0 0 0,1-1-1 0 0,0-1 1 0 0,-1 1 0 0 0,1 0 0 0 0,0 0-1 0 0,0 0 1 0 0,48-20-1088 0 0,-31 9 448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3:3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15199 0 0,'0'-1'965'0'0,"1"-1"-596"0"0,10-2 3275 0 0,15-1-3000 0 0,-20 3-90 0 0,2 1-11 0 0,61-9 257 0 0,-63 10-712 0 0,2-1-78 0 0,25 1-296 0 0,-25-1-125 0 0</inkml:trace>
  <inkml:trace contextRef="#ctx0" brushRef="#br0" timeOffset="1">461 2 16127 0 0,'0'-1'176'0'0,"2"3"1687"0"0,0 6 3233 0 0,1 4-4894 0 0,-1-4-15 0 0,0-1 0 0 0,0 1 0 0 0,-1-1 0 0 0,0 13 0 0 0,4 40 752 0 0,1 7-206 0 0,-5-53-619 0 0,4 38 243 0 0,4 10-231 0 0,1-5-306 0 0,-3-13-69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0.61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28 14 3679 0 0,'-1'0'207'0'0,"1"-1"-1"0"0,-1 1 1 0 0,1 0-1 0 0,-1-1 1 0 0,0 1-1 0 0,1 0 0 0 0,-1-1 1 0 0,1 1-1 0 0,-1 0 1 0 0,0 0-1 0 0,1-1 1 0 0,-1 1-1 0 0,0 0 1 0 0,1 0-1 0 0,-1 0 0 0 0,0 0 1 0 0,1 0-1 0 0,-1 0 1 0 0,0 0-1 0 0,1 0 1 0 0,-1 0-1 0 0,0 0 0 0 0,1 1 1 0 0,-1-1-1 0 0,1 0 1 0 0,-1 0-1 0 0,0 0 1 0 0,1 1-1 0 0,-1-1 1 0 0,1 0-1 0 0,-1 1 0 0 0,0-1 1 0 0,1 1-1 0 0,-1-1 1 0 0,1 1-1 0 0,-1-1 1 0 0,1 1-1 0 0,0-1 0 0 0,-1 1 1 0 0,1-1-1 0 0,0 1 1 0 0,-1-1-1 0 0,1 1 1 0 0,0 0-1 0 0,-1-1 1 0 0,1 1-1 0 0,0 0 0 0 0,0-1 1 0 0,0 1-1 0 0,0-1 1 0 0,0 1-1 0 0,0 0 1 0 0,0 0-1 0 0,0 0 0 0 0,-1 2 161 0 0,1 0-1 0 0,-1 1 0 0 0,1-1 0 0 0,0 0 1 0 0,0 0-1 0 0,1 0 0 0 0,-1 1 0 0 0,1-1 0 0 0,-1 0 1 0 0,3 5-1 0 0,-2-6-302 0 0,-1-1 0 0 0,1 1 0 0 0,0-1 1 0 0,-1 0-1 0 0,1 1 0 0 0,0-1 0 0 0,0 0 0 0 0,0 0 1 0 0,0 0-1 0 0,0 0 0 0 0,1 0 0 0 0,-1 0 0 0 0,0 0 1 0 0,0 0-1 0 0,1 0 0 0 0,-1 0 0 0 0,0-1 0 0 0,1 1 1 0 0,-1 0-1 0 0,3 0 0 0 0,-2-1-46 0 0,-1 0 1 0 0,1 0-1 0 0,0-1 0 0 0,-1 1 0 0 0,1 0 1 0 0,0-1-1 0 0,-1 1 0 0 0,1-1 0 0 0,0 1 1 0 0,-1-1-1 0 0,1 0 0 0 0,-1 0 0 0 0,1 0 1 0 0,-1 0-1 0 0,0 0 0 0 0,1 0 0 0 0,-1 0 1 0 0,0 0-1 0 0,2-2 0 0 0,12-21 82 0 0,-15 24-99 0 0,0 0-1 0 0,1 0 1 0 0,-1-1-1 0 0,0 1 1 0 0,0 0-1 0 0,0-1 0 0 0,1 1 1 0 0,-1 0-1 0 0,0-1 1 0 0,0 1-1 0 0,0 0 0 0 0,0-1 1 0 0,0 1-1 0 0,0 0 1 0 0,0-1-1 0 0,0 1 0 0 0,0-1 1 0 0,0 1-1 0 0,0 0 1 0 0,0-1-1 0 0,0 1 0 0 0,0 0 1 0 0,0-1-1 0 0,0 1 1 0 0,0-1-1 0 0,0 1 1 0 0,0 0-1 0 0,0-1 0 0 0,-1 1 1 0 0,1 0-1 0 0,0-1 1 0 0,0 1-1 0 0,0 0 0 0 0,-1 0 1 0 0,1-1-1 0 0,0 1 1 0 0,0 0-1 0 0,-1-1 0 0 0,1 1 1 0 0,0 0-1 0 0,-1 0 1 0 0,1 0-1 0 0,0-1 0 0 0,-1 1 1 0 0,1 0-1 0 0,0 0 1 0 0,-1 0-1 0 0,1 0 0 0 0,0 0 1 0 0,-1 0-1 0 0,1 0 1 0 0,-1 0-1 0 0,1 0 1 0 0,0 0-1 0 0,-1 0 0 0 0,1 0 1 0 0,0 0-1 0 0,-1 0 1 0 0,1 0-1 0 0,-1 0 0 0 0,1 0 1 0 0,0 0-1 0 0,-1 0 1 0 0,1 0-1 0 0,0 1 0 0 0,-1-1 1 0 0,1 0-1 0 0,-4 2 44 0 0,1-1 1 0 0,0 1-1 0 0,0 0 0 0 0,0 0 1 0 0,1 0-1 0 0,-1 0 0 0 0,0 0 1 0 0,1 1-1 0 0,-1-1 0 0 0,1 1 1 0 0,0 0-1 0 0,0 0 0 0 0,0-1 0 0 0,0 1 1 0 0,1 1-1 0 0,-1-1 0 0 0,1 0 1 0 0,0 0-1 0 0,-1 0 0 0 0,1 1 1 0 0,0 6-1 0 0,7-4 35 0 0,23 19-23 0 0,-28-25-54 0 0,0 1 1 0 0,0-1 0 0 0,0 1 0 0 0,1-1 0 0 0,-1 1 0 0 0,0-1 0 0 0,0 0 0 0 0,0 1-1 0 0,1-1 1 0 0,-1 0 0 0 0,0 0 0 0 0,0 0 0 0 0,1 0 0 0 0,-1 0 0 0 0,0 0 0 0 0,0 0 0 0 0,0-1-1 0 0,1 1 1 0 0,-1 0 0 0 0,0-1 0 0 0,0 1 0 0 0,0-1 0 0 0,1 1 0 0 0,0-1 0 0 0,22-18 66 0 0,-21 17-61 0 0,1-2 0 0 0,0-1 0 0 0,0 1 1 0 0,0 0-1 0 0,0-1 0 0 0,-1 0 1 0 0,0 0-1 0 0,5-10 0 0 0,-7 13-5 0 0,0-1-1 0 0,0 1 0 0 0,0 0 1 0 0,-1 0-1 0 0,1-1 0 0 0,-1 1 1 0 0,1-1-1 0 0,-1 1 0 0 0,0-1 1 0 0,0 1-1 0 0,0 0 0 0 0,0-1 0 0 0,0 1 1 0 0,-1-1-1 0 0,1 1 0 0 0,-1 0 1 0 0,0-1-1 0 0,1 1 0 0 0,-1 0 1 0 0,0-1-1 0 0,-3-2 0 0 0,4 4 1 0 0,-1 0 0 0 0,1 0 0 0 0,-1 1 0 0 0,1-1 0 0 0,-1 1 0 0 0,1-1 0 0 0,-1 1-1 0 0,0-1 1 0 0,1 1 0 0 0,-1-1 0 0 0,0 1 0 0 0,0-1 0 0 0,1 1 0 0 0,-1 0 0 0 0,0-1 0 0 0,0 1 0 0 0,0 0 0 0 0,1 0-1 0 0,-1 0 1 0 0,0-1 0 0 0,0 1 0 0 0,0 0 0 0 0,0 0 0 0 0,1 0 0 0 0,-2 1 0 0 0,0-1 13 0 0,-1 1 0 0 0,1 0 0 0 0,0-1 0 0 0,0 1 0 0 0,0 0 0 0 0,0 0 0 0 0,1 0 0 0 0,-1 1 0 0 0,-3 1 0 0 0,1 1 7 0 0,0 0-1 0 0,0 0 0 0 0,0 0 1 0 0,0 1-1 0 0,1-1 0 0 0,0 1 1 0 0,-3 5-1 0 0,6-4-1786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1.42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285 12 11519 0 0,'-3'-9'4626'0'0,"2"7"-1528"0"0,-2 7-1931 0 0,3-4-1188 0 0,-1 0 614 0 0,0 3-17 0 0,-5 12-59 0 0,5-12-218 0 0,-1 3-91 0 0,-44 123 569 0 0,21-79-531 0 0,-33 53-1 0 0,41-78-225 0 0,0-2-1 0 0,-1 0 1 0 0,-41 39-1 0 0,58-62-165 0 0,0 0-1 0 0,0 1 0 0 0,0-1 0 0 0,0 0 1 0 0,-1 0-1 0 0,1 0 0 0 0,-1-1 1 0 0,1 1-1 0 0,0 0 0 0 0,-1 0 0 0 0,1-1 1 0 0,-1 1-1 0 0,0-1 0 0 0,1 1 0 0 0,-1-1 1 0 0,-2 1-1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1.82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3 12439 0 0,'0'0'23'0'0,"0"0"-1"0"0,0 0 1 0 0,0 0-1 0 0,0 0 1 0 0,0 0-1 0 0,0 0 1 0 0,0 0-1 0 0,0 0 1 0 0,0 0 0 0 0,0 0-1 0 0,0-1 1 0 0,0 1-1 0 0,0 0 1 0 0,0 0-1 0 0,0 0 1 0 0,0 0-1 0 0,0 0 1 0 0,0 0-1 0 0,0 0 1 0 0,0 0-1 0 0,0 0 1 0 0,0 0-1 0 0,0 0 1 0 0,0-1-1 0 0,0 1 1 0 0,0 0-1 0 0,0 0 1 0 0,0 0-1 0 0,0 0 1 0 0,0 0-1 0 0,0 0 1 0 0,0 0-1 0 0,0 0 1 0 0,0 0 0 0 0,0 0-1 0 0,0 0 1 0 0,1 0-1 0 0,-1-1 1 0 0,0 1-1 0 0,0 0 1 0 0,0 0-1 0 0,0 0 1 0 0,0 0-1 0 0,0 0 1 0 0,0 0-1 0 0,0 0 1 0 0,0 0-1 0 0,0 0 1 0 0,0 0-1 0 0,0 0 1 0 0,1 0-1 0 0,-1 0 1 0 0,0 0-1 0 0,0 0 1 0 0,0 0-1 0 0,0 0 1 0 0,0 0 0 0 0,0 0-1 0 0,0 0 1 0 0,0 0-1 0 0,0 0 1 0 0,0 0-1 0 0,1 0 1 0 0,13 14 5329 0 0,31 35-3482 0 0,-5-3-510 0 0,0 2-657 0 0,2-1-178 0 0,-4 0-177 0 0,-12-19-196 0 0,-10-11-76 0 0,31 31-64 0 0,-2-3-28 0 0,-36-37-60 0 0,-2-1-79 0 0,21 18-326 0 0,-21-19-143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2.15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15 9 14279 0 0,'-1'1'197'0'0,"0"1"0"0"0,-1-1-1 0 0,1 1 1 0 0,0-1 0 0 0,0 1 0 0 0,0-1-1 0 0,0 1 1 0 0,0 0 0 0 0,0 0 0 0 0,0-1-1 0 0,1 1 1 0 0,-1 0 0 0 0,1 0 0 0 0,-1 0-1 0 0,1 0 1 0 0,-1 3 0 0 0,2 26 1843 0 0,-1-25-2270 0 0,0-3 343 0 0,0 0 1 0 0,0 0-1 0 0,0 1 1 0 0,0-1-1 0 0,1 0 0 0 0,-1 0 1 0 0,1 0-1 0 0,0 0 1 0 0,1 3-1 0 0,1 15 894 0 0,2-13-391 0 0,13 24-268 0 0,-13-24-116 0 0,2-4-28 0 0,22 11-19 0 0,-22-11-61 0 0,0-4-26 0 0,-1 0-75 0 0,0-1 0 0 0,0 1 1 0 0,0-1-1 0 0,0 0 0 0 0,0-1 1 0 0,11-3-1 0 0,-14 4-16 0 0,0-1 1 0 0,-1 1-1 0 0,1-1 1 0 0,0 1-1 0 0,-1-1 1 0 0,1 0-1 0 0,-1 0 1 0 0,1 0-1 0 0,-1-1 1 0 0,0 1-1 0 0,0 0 1 0 0,0-1-1 0 0,0 0 1 0 0,0 1-1 0 0,-1-1 1 0 0,1 0-1 0 0,-1 0 1 0 0,2-3-1 0 0,-2 1-4 0 0,0 0 0 0 0,0 0 0 0 0,0-1 0 0 0,-1 1 0 0 0,1 0 0 0 0,-1-1 0 0 0,-1 1 1 0 0,1 0-1 0 0,-1 0 0 0 0,0-1 0 0 0,0 1 0 0 0,0 0 0 0 0,-1 0 0 0 0,0 0 0 0 0,0 0 0 0 0,0 0 0 0 0,0 1 0 0 0,-1-1 0 0 0,0 0 0 0 0,-4-4 0 0 0,5 6-1 0 0,-1 0 1 0 0,1 0-1 0 0,-1 0 0 0 0,0 0 1 0 0,0 1-1 0 0,0-1 0 0 0,0 1 0 0 0,0 0 1 0 0,-1 0-1 0 0,1 0 0 0 0,-1 0 1 0 0,1 1-1 0 0,-1-1 0 0 0,1 1 0 0 0,-1 0 1 0 0,0 0-1 0 0,0 1 0 0 0,0-1 1 0 0,0 1-1 0 0,1-1 0 0 0,-1 1 0 0 0,0 0 1 0 0,0 1-1 0 0,0-1 0 0 0,0 1 1 0 0,0 0-1 0 0,-6 1 0 0 0,-12 9-1678 0 0,14-5-6256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7.22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42 13 11975 0 0,'-2'0'198'0'0,"1"0"-1"0"0,0 0 1 0 0,0 0-1 0 0,0 0 0 0 0,-1 1 1 0 0,1-1-1 0 0,0 0 1 0 0,0 1-1 0 0,0-1 1 0 0,0 1-1 0 0,0 0 0 0 0,0-1 1 0 0,0 1-1 0 0,0 0 1 0 0,0 0-1 0 0,0-1 1 0 0,0 1-1 0 0,0 0 1 0 0,0 0-1 0 0,0 1 0 0 0,-13 24 2719 0 0,9-14-492 0 0,9-3-2342 0 0,14 28-2 0 0,-18-37-72 0 0,1 1 0 0 0,-1 0 0 0 0,1 0 0 0 0,-1-1 0 0 0,1 1-1 0 0,-1-1 1 0 0,1 1 0 0 0,-1 0 0 0 0,1-1 0 0 0,0 1 0 0 0,-1-1 0 0 0,1 1-1 0 0,0-1 1 0 0,-1 0 0 0 0,1 1 0 0 0,0-1 0 0 0,0 0 0 0 0,0 1 0 0 0,-1-1 0 0 0,1 0-1 0 0,0 0 1 0 0,0 0 0 0 0,0 1 0 0 0,-1-1 0 0 0,1 0 0 0 0,0 0 0 0 0,0 0 0 0 0,0-1-1 0 0,0 1 1 0 0,-1 0 0 0 0,1 0 0 0 0,1-1 0 0 0,19-10 111 0 0,-19 10-116 0 0,3-2 6 0 0,-1 0 0 0 0,0 0 0 0 0,0-1 0 0 0,-1 1 0 0 0,1-1 1 0 0,-1 0-1 0 0,0 0 0 0 0,0 0 0 0 0,0 0 0 0 0,0 0 0 0 0,-1-1 0 0 0,1 1 1 0 0,-1-1-1 0 0,0 0 0 0 0,1-5 0 0 0,-3 10-8 0 0,0 0 1 0 0,0 0-1 0 0,0-1 0 0 0,0 1 1 0 0,0 0-1 0 0,0 0 0 0 0,0 0 0 0 0,0-1 1 0 0,0 1-1 0 0,0 0 0 0 0,0 0 0 0 0,0 0 1 0 0,0-1-1 0 0,0 1 0 0 0,0 0 1 0 0,0 0-1 0 0,0 0 0 0 0,0-1 0 0 0,0 1 1 0 0,0 0-1 0 0,0 0 0 0 0,0 0 0 0 0,0-1 1 0 0,0 1-1 0 0,0 0 0 0 0,0 0 1 0 0,-1 0-1 0 0,1 0 0 0 0,0 0 0 0 0,0-1 1 0 0,0 1-1 0 0,0 0 0 0 0,0 0 1 0 0,-1 0-1 0 0,1 0 0 0 0,0 0 0 0 0,0 0 1 0 0,-1-1-1 0 0,-7 4 113 0 0,-6 9 98 0 0,9-7-175 0 0,2 0-1 0 0,-1-1 1 0 0,1 1 0 0 0,-1 1-1 0 0,1-1 1 0 0,1 0-1 0 0,-1 1 1 0 0,1-1 0 0 0,0 1-1 0 0,-3 10 1 0 0,5-15-36 0 0,0-1 0 0 0,0 0 0 0 0,0 0 0 0 0,0 1 0 0 0,0-1 0 0 0,0 0 0 0 0,0 1 0 0 0,0-1 0 0 0,1 0 0 0 0,-1 0 0 0 0,0 1 0 0 0,0-1 0 0 0,0 0 0 0 0,0 1 0 0 0,0-1 0 0 0,0 0 0 0 0,0 0 0 0 0,1 1 0 0 0,-1-1 0 0 0,0 0 0 0 0,0 0 0 0 0,0 0 0 0 0,1 1 0 0 0,-1-1 0 0 0,0 0 0 0 0,0 0 1 0 0,1 0-1 0 0,-1 0 0 0 0,0 1 0 0 0,0-1 0 0 0,1 0 0 0 0,-1 0 0 0 0,0 0 0 0 0,1 0 0 0 0,-1 0 0 0 0,14-3 60 0 0,9-10 22 0 0,-22 13-83 0 0,7-6 16 0 0,1-1 0 0 0,-1 0 0 0 0,11-11 0 0 0,-17 16-13 0 0,0 0 1 0 0,0 0-1 0 0,-1 0 0 0 0,1 0 0 0 0,0 0 0 0 0,-1 0 1 0 0,0-1-1 0 0,1 1 0 0 0,-1 0 0 0 0,0-1 0 0 0,0 1 1 0 0,-1-1-1 0 0,1 0 0 0 0,0 1 0 0 0,-1-1 0 0 0,0 0 1 0 0,1 1-1 0 0,-1-1 0 0 0,0-3 0 0 0,-1 5-7 0 0,1 0 0 0 0,0 0 0 0 0,0 1 0 0 0,-1-1 0 0 0,1 0 0 0 0,0 0-1 0 0,-1 1 1 0 0,1-1 0 0 0,-1 0 0 0 0,1 1 0 0 0,-1-1 0 0 0,1 1 0 0 0,-1-1 0 0 0,1 1 0 0 0,-1-1 0 0 0,1 1-1 0 0,-1-1 1 0 0,0 1 0 0 0,1-1 0 0 0,-1 1 0 0 0,0 0 0 0 0,0-1 0 0 0,1 1 0 0 0,-2 0 0 0 0,0-1 37 0 0,0 1 1 0 0,0 0-1 0 0,0 0 1 0 0,-1 0-1 0 0,1 0 1 0 0,0 0-1 0 0,0 0 1 0 0,0 1-1 0 0,-3 0 1 0 0,1 0-209 0 0,0 1 0 0 0,1-1 0 0 0,-1 1 1 0 0,0 0-1 0 0,0-1 0 0 0,1 2 1 0 0,-1-1-1 0 0,1 0 0 0 0,-4 4 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20 919 0 0,'-5'-19'8214'0'0,"6"30"-6404"0"0,6 63-630 0 0,16 212 80 0 0,-19-139-1236 0 0,32 603 80 0 0,-21-539-71 0 0,13 105 62 0 0,71 204 97 0 0,-91-482-104 0 0,-4-19-16 0 0,0 1 0 0 0,1-1 0 0 0,1-1 0 0 0,13 29 0 0 0,-19-47-72 0 0,0 1-1 0 0,0-1 0 0 0,0 0 1 0 0,0 0-1 0 0,1 1 1 0 0,-1-1-1 0 0,0 0 0 0 0,0 0 1 0 0,0 1-1 0 0,0-1 1 0 0,0 0-1 0 0,1 0 0 0 0,-1 0 1 0 0,0 1-1 0 0,0-1 0 0 0,0 0 1 0 0,1 0-1 0 0,-1 0 1 0 0,0 0-1 0 0,0 0 0 0 0,1 1 1 0 0,-1-1-1 0 0,0 0 1 0 0,0 0-1 0 0,1 0 0 0 0,-1 0 1 0 0,0 0-1 0 0,0 0 0 0 0,1 0 1 0 0,-1 0-1 0 0,0 0 1 0 0,0 0-1 0 0,1 0 0 0 0,-1 0 1 0 0,0 0-1 0 0,1 0 1 0 0,5-9-1075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7.73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225 49 8751 0 0,'2'-5'1198'0'0,"1"0"0"0"0,0 0 0 0 0,0 0 0 0 0,0 1 0 0 0,1 0-1 0 0,0-1 1 0 0,-1 1 0 0 0,2 0 0 0 0,4-3 0 0 0,-29 49 1742 0 0,-221 382-2268 0 0,239-422-1131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8.11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8 17503 0 0,'0'-2'537'0'0,"2"-4"437"0"0,-1 6-841 0 0,0 1-1 0 0,-1-1 1 0 0,1 0 0 0 0,0 1-1 0 0,0-1 1 0 0,-1 1-1 0 0,1-1 1 0 0,-1 1 0 0 0,1-1-1 0 0,0 1 1 0 0,-1-1 0 0 0,1 1-1 0 0,-1 0 1 0 0,1-1-1 0 0,-1 1 1 0 0,0 0 0 0 0,1-1-1 0 0,0 3 1 0 0,22 32 338 0 0,-17-26-30 0 0,1 2-8 0 0,29 54 274 0 0,-32-55-621 0 0,19 29 321 0 0,-17-29-330 0 0,20 26 178 0 0,9 8-115 0 0,-11-17-97 0 0,-18-20-91 0 0,1 1-44 0 0,23 25-1079 0 0,-23-25-4486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8.44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4 208 8751 0 0,'-3'-5'742'0'0,"2"-4"6639"0"0,5 8-6172 0 0,22-7-329 0 0,-1 2-1 0 0,1 1 0 0 0,1 1 1 0 0,-1 1-1 0 0,31 1 0 0 0,6-2-2768 0 0,-57 4-5822 0 0</inkml:trace>
  <inkml:trace contextRef="#ctx0" brushRef="#br0" timeOffset="1">193 16 11975 0 0,'-1'-3'273'0'0,"1"2"-133"0"0,-1 1 0 0 0,1-1 0 0 0,0 1 0 0 0,0-1 0 0 0,-1 0 1 0 0,1 1-1 0 0,0-1 0 0 0,-1 0 0 0 0,1 1 0 0 0,-1-1 0 0 0,1 1 0 0 0,-1-1 0 0 0,1 1 1 0 0,-1-1-1 0 0,1 1 0 0 0,-1 0 0 0 0,0-1 0 0 0,1 1 0 0 0,-1 0 0 0 0,1-1 1 0 0,-1 1-1 0 0,0 0 0 0 0,1 0 0 0 0,-1-1 0 0 0,0 1 0 0 0,1 0 0 0 0,-1 0 0 0 0,0 0 1 0 0,1 0-1 0 0,-1 0 0 0 0,0 0 0 0 0,0 0 0 0 0,1 0 0 0 0,-1 0 0 0 0,-1 1 3603 0 0,0 7-2622 0 0,-1 1-842 0 0,2-4-85 0 0,-1 0 1 0 0,1 0-1 0 0,0 0 0 0 0,1-1 1 0 0,-1 1-1 0 0,1 7 0 0 0,-4 47 545 0 0,-1-8-214 0 0,-1 1-96 0 0,1-5-114 0 0,3-39-262 0 0,-1 27 294 0 0,3 0-227 0 0,0-26-9 0 0,5-2-49 0 0,-3-2-59 0 0,1 0-1 0 0,0 0 0 0 0,0 0 0 0 0,7 7 0 0 0,-8-11 5 0 0,0 0 0 0 0,-1 0 0 0 0,1 0 0 0 0,0 0 0 0 0,0-1 0 0 0,0 1 1 0 0,-1 0-1 0 0,1-1 0 0 0,0 1 0 0 0,0-1 0 0 0,0 0 0 0 0,0 0 0 0 0,0 0 0 0 0,0 0 0 0 0,0 0 0 0 0,0 0 0 0 0,0 0 0 0 0,0-1 0 0 0,0 1 0 0 0,0-1 0 0 0,-1 1 1 0 0,1-1-1 0 0,0 0 0 0 0,2-1 0 0 0,23-12-1341 0 0,-5-1-4773 0 0,-20 14 5222 0 0,13-9-6958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4:18.85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1 198 9671 0 0,'0'0'1032'0'0,"5"-4"2688"0"0,21-2-1840 0 0,6 0-1144 0 0,0 2 128 0 0,9 4-616 0 0</inkml:trace>
  <inkml:trace contextRef="#ctx0" brushRef="#br0" timeOffset="1">405 15 19351 0 0,'6'-10'1014'0'0,"-6"9"-968"0"0,0 1 0 0 0,0 0 1 0 0,0 0-1 0 0,0-1 0 0 0,1 1 1 0 0,-1 0-1 0 0,0 0 1 0 0,0 0-1 0 0,0-1 0 0 0,0 1 1 0 0,0 0-1 0 0,1 0 0 0 0,-1 0 1 0 0,0 0-1 0 0,0-1 0 0 0,0 1 1 0 0,1 0-1 0 0,-1 0 0 0 0,0 0 1 0 0,0 0-1 0 0,1 0 0 0 0,-1 0 1 0 0,0-1-1 0 0,0 1 1 0 0,1 0-1 0 0,-1 0 0 0 0,0 0 1 0 0,0 0-1 0 0,1 0 0 0 0,-1 0 1 0 0,0 0-1 0 0,0 0 0 0 0,1 0 1 0 0,-1 0-1 0 0,0 0 0 0 0,0 0 1 0 0,1 1-1 0 0,-1-1 0 0 0,0 0 1 0 0,0 0-1 0 0,0 0 0 0 0,1 0 1 0 0,-1 0-1 0 0,0 0 1 0 0,0 0-1 0 0,1 1 0 0 0,-1-1 1 0 0,0 0-1 0 0,0 0 0 0 0,0 0 1 0 0,0 1-1 0 0,1-1 0 0 0,-1 0 1 0 0,0 0-1 0 0,0 0 0 0 0,0 1 1 0 0,0-1-1 0 0,0 0 0 0 0,0 1 1 0 0,5 6 89 0 0,-3-4-80 0 0,0-1 0 0 0,-1 1 1 0 0,0 0-1 0 0,1 0 1 0 0,-1-1-1 0 0,0 1 1 0 0,0 0-1 0 0,0 0 1 0 0,-1 0-1 0 0,1 0 1 0 0,-1 4-1 0 0,8 41 733 0 0,-3 5-122 0 0,0 0-58 0 0,3-2-346 0 0,-2-20-168 0 0,-5-23-43 0 0,1 2-159 0 0,8 38-1962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0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461 249 2303 0 0,'7'-17'3113'0'0,"0"0"-1"0"0,4-23 1 0 0,-10 38-2818 0 0,-1 0-1 0 0,0 0 1 0 0,0 0 0 0 0,0 0 0 0 0,0 1 0 0 0,0-1 0 0 0,0 0 0 0 0,0 0-1 0 0,0 0 1 0 0,-1 0 0 0 0,1 0 0 0 0,-1 1 0 0 0,1-1 0 0 0,-1 0 0 0 0,0 0-1 0 0,0 1 1 0 0,0-1 0 0 0,-1-1 0 0 0,-1-1 87 0 0,0 0 1 0 0,0 1-1 0 0,0 0 1 0 0,-1 0 0 0 0,1 0-1 0 0,-1 0 1 0 0,-5-3-1 0 0,-5-1 230 0 0,-1-1-1 0 0,0 2 1 0 0,-17-5 0 0 0,26 9-572 0 0,0 1 0 0 0,-1 0 0 0 0,1 0 0 0 0,0 0 0 0 0,0 1 0 0 0,-1 0 0 0 0,1 0 0 0 0,0 1-1 0 0,-1 0 1 0 0,1 0 0 0 0,0 0 0 0 0,0 1 0 0 0,0 0 0 0 0,0 0 0 0 0,0 0 0 0 0,1 1 0 0 0,-1 0 0 0 0,1 0 0 0 0,-6 5 0 0 0,-11 8 16 0 0,1 1 1 0 0,1 0-1 0 0,-22 25 1 0 0,22-21 26 0 0,8-7-46 0 0,0 0 1 0 0,0 1-1 0 0,2 0 1 0 0,0 1-1 0 0,0 0 1 0 0,2 1 0 0 0,0 0-1 0 0,1 0 1 0 0,1 1-1 0 0,0-1 1 0 0,1 2-1 0 0,-2 20 1 0 0,4-18 4 0 0,1 6-20 0 0,1-11 20 0 0,0 23-20 0 0,3 8 33 0 0,-1-35-46 0 0,-1-8-3 0 0,0 0 0 0 0,1 0 0 0 0,-1 0 0 0 0,1 0 1 0 0,0 0-1 0 0,0 0 0 0 0,0 0 0 0 0,3 7 0 0 0,0-1 3 0 0,4 8 33 0 0,22 30-20 0 0,-23-38-4 0 0,1-1-1 0 0,16 16 1 0 0,-13-15 4 0 0,0-1 0 0 0,14 8-1 0 0,-14-10 25 0 0,0-1 0 0 0,19 7 0 0 0,-15-6 65 0 0,-10-5-10 0 0,0 0 0 0 0,0 0-1 0 0,1-1 1 0 0,-1 1 0 0 0,1-1 0 0 0,-1 0-1 0 0,8 0 1 0 0,31 3 795 0 0,20-5-1469 0 0,0-3-1 0 0,98-20 1 0 0,-151 21 573 0 0,0 0-1 0 0,0 0 1 0 0,0-1 0 0 0,-1 0-1 0 0,1-1 1 0 0,-1-1 0 0 0,0 1-1 0 0,-1-2 1 0 0,1 1 0 0 0,-1-1-1 0 0,0-1 1 0 0,-1 1 0 0 0,0-1-1 0 0,0-1 1 0 0,-1 0 0 0 0,8-11-1 0 0,-8 9-3 0 0,-1 0 0 0 0,0-1 0 0 0,0 0 0 0 0,-1 0-1 0 0,0 0 1 0 0,-1-1 0 0 0,-1 0 0 0 0,0 1 0 0 0,-1-1 0 0 0,0 0 0 0 0,-1-1-1 0 0,0 1 1 0 0,-3-23 0 0 0,-1 16 3 0 0,-1-1 1 0 0,0 1-1 0 0,-2 0 1 0 0,-1 0-1 0 0,0 1 0 0 0,-2-1 1 0 0,0 2-1 0 0,-1-1 0 0 0,0 2 1 0 0,-25-32-1 0 0,-9-2 120 0 0,-2 1 1 0 0,-52-42-1 0 0,84 80-51 0 0,-1 0 1 0 0,1 1-1 0 0,-21-12 1 0 0,29 20-48 0 0,0-1 1 0 0,0 2-1 0 0,0-1 0 0 0,-1 0 0 0 0,1 1 1 0 0,-1 0-1 0 0,0 1 0 0 0,1 0 0 0 0,-1 0 1 0 0,0 0-1 0 0,0 1 0 0 0,-7 0 0 0 0,12 0-178 0 0,-1 1 0 0 0,1 0 0 0 0,-1-1 0 0 0,1 1-1 0 0,-1 0 1 0 0,1 0 0 0 0,-1 1 0 0 0,1-1-1 0 0,0 0 1 0 0,0 1 0 0 0,-3 2 0 0 0,-5 4-8418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05.44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344 111 7367 0 0,'0'-18'5498'0'0,"1"12"-3878"0"0,-1 0 1 0 0,0 0-1 0 0,-1 0 1 0 0,-1-10-1 0 0,1 14-1460 0 0,0-1 0 0 0,1 1 0 0 0,-2-1 0 0 0,1 1 0 0 0,0 0 0 0 0,0 0 0 0 0,-1 0 0 0 0,1 0 0 0 0,-1 0 0 0 0,0 0 0 0 0,1 0 0 0 0,-1 0 0 0 0,0 1 0 0 0,-4-3 0 0 0,3 1-99 0 0,0 1 0 0 0,0 0 0 0 0,-1 0 0 0 0,1 0 0 0 0,-1 1 0 0 0,0-1 1 0 0,1 1-1 0 0,-1 0 0 0 0,0 0 0 0 0,0 0 0 0 0,0 1 0 0 0,0-1 0 0 0,0 1 0 0 0,0 0 0 0 0,0 0 0 0 0,1 0 0 0 0,-6 1 0 0 0,3 1-7 0 0,0 0-1 0 0,0 0 0 0 0,0 0 1 0 0,1 0-1 0 0,-1 1 1 0 0,0 0-1 0 0,1 1 1 0 0,0-1-1 0 0,-9 8 1 0 0,0 3 17 0 0,0 0 1 0 0,1 1 0 0 0,1 0 0 0 0,0 1-1 0 0,-17 32 1 0 0,10-13 71 0 0,-24 60 1 0 0,38-80-68 0 0,0 1 0 0 0,1 0 0 0 0,0 0 0 0 0,1 0 1 0 0,1 0-1 0 0,1 0 0 0 0,0 22 0 0 0,1-29-47 0 0,4 29 103 0 0,4 10-37 0 0,-6-39-82 0 0,8 30 70 0 0,5 2-67 0 0,8 18 37 0 0,-9-27-30 0 0,-4-14 25 0 0,13 24-25 0 0,-9-23 19 0 0,-5-10-34 0 0,1 0 0 0 0,13 10-1 0 0,-15-14 3 0 0,1 0-1 0 0,-1 0 1 0 0,1-1-1 0 0,15 5 1 0 0,-13-6 0 0 0,-3 0 2 0 0,-1-1 1 0 0,1-1-1 0 0,0 1 1 0 0,10-1-1 0 0,28 4 12 0 0,-11-2-11 0 0,0-1 0 0 0,0-2 0 0 0,0-2 0 0 0,67-11 0 0 0,-84 9-13 0 0,-1-1-1 0 0,0 0 1 0 0,0-2 0 0 0,0 0-1 0 0,-1 0 1 0 0,0-2-1 0 0,-1 0 1 0 0,0 0-1 0 0,0-2 1 0 0,-1 0 0 0 0,21-21-1 0 0,-24 21 1 0 0,-1-1-1 0 0,-1-1 1 0 0,0 0 0 0 0,0 0 0 0 0,-2-1-1 0 0,1 0 1 0 0,-2 0 0 0 0,0-1-1 0 0,-1 0 1 0 0,0 0 0 0 0,-1 0 0 0 0,-1 0-1 0 0,0-1 1 0 0,-1 0 0 0 0,-1 1-1 0 0,0-1 1 0 0,-1 0 0 0 0,-1 0-1 0 0,-1 1 1 0 0,-4-22 0 0 0,1 16 5 0 0,0 0 1 0 0,-2 0-1 0 0,0 0 0 0 0,-1 1 1 0 0,-1 0-1 0 0,-2 0 1 0 0,1 1-1 0 0,-2 1 0 0 0,-1 0 1 0 0,0 0-1 0 0,-1 1 1 0 0,-1 1-1 0 0,0 1 0 0 0,-20-16 1 0 0,14 16 76 0 0,0 0 0 0 0,-2 2 0 0 0,1 0 0 0 0,-1 2 0 0 0,-1 1 0 0 0,-44-14 0 0 0,47 19-20 0 0,0 0 1 0 0,-1 1-1 0 0,0 1 0 0 0,0 1 0 0 0,0 1 0 0 0,0 0 0 0 0,0 2 0 0 0,-28 5 0 0 0,36-3-467 0 0,1 0 0 0 0,-1 2 0 0 0,1-1 0 0 0,-20 11 0 0 0,16-6-9002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13.7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16 7831 0 0,'-2'2'524'0'0,"0"1"0"0"0,1-1 0 0 0,-1 1 0 0 0,1-1 0 0 0,-1 1 1 0 0,1 0-1 0 0,0-1 0 0 0,0 1 0 0 0,1 0 0 0 0,-1 0 0 0 0,0 5 0 0 0,-2 5 3671 0 0,12-11-3995 0 0,26 3-28 0 0,-33-6-129 0 0,-1 1-1 0 0,1-1 0 0 0,-1 1 0 0 0,1-1 1 0 0,-1 1-1 0 0,1-1 0 0 0,-1 0 1 0 0,0 0-1 0 0,1 1 0 0 0,-1-1 0 0 0,0 0 1 0 0,1 0-1 0 0,-1-1 0 0 0,0 1 1 0 0,0 0-1 0 0,0 0 0 0 0,0 0 0 0 0,0-1 1 0 0,0 1-1 0 0,-1-1 0 0 0,1 1 1 0 0,0 0-1 0 0,-1-1 0 0 0,1 1 1 0 0,-1-1-1 0 0,1 0 0 0 0,-1 1 0 0 0,0-1 1 0 0,0 1-1 0 0,1-1 0 0 0,-1-3 1 0 0,-1 5-10 0 0,1 0 1 0 0,0 0-1 0 0,0-1 1 0 0,-1 1-1 0 0,1 0 1 0 0,0 0-1 0 0,-1 0 1 0 0,1-1-1 0 0,0 1 1 0 0,-1 0 0 0 0,1 0-1 0 0,0 0 1 0 0,-1 0-1 0 0,1 0 1 0 0,0-1-1 0 0,-1 1 1 0 0,1 0-1 0 0,0 0 1 0 0,-1 0-1 0 0,1 0 1 0 0,-1 0-1 0 0,1 0 1 0 0,0 0 0 0 0,-1 0-1 0 0,1 1 1 0 0,0-1-1 0 0,-1 0 1 0 0,1 0-1 0 0,0 0 1 0 0,-1 0-1 0 0,1 1 1 0 0,-10 10 642 0 0,-1 16 132 0 0,11-26-799 0 0,0-1-2 0 0,0 0 0 0 0,0 1 0 0 0,0-1 1 0 0,-1 1-1 0 0,1-1 0 0 0,0 1 0 0 0,0-1 0 0 0,0 1 1 0 0,0-1-1 0 0,0 0 0 0 0,0 1 0 0 0,0-1 0 0 0,0 1 1 0 0,1-1-1 0 0,-1 1 0 0 0,0-1 0 0 0,0 1 0 0 0,0-1 1 0 0,0 0-1 0 0,1 1 0 0 0,-1-1 0 0 0,0 1 0 0 0,0-1 1 0 0,1 0-1 0 0,-1 1 0 0 0,0-1 0 0 0,1 0 0 0 0,-1 1 1 0 0,0-1-1 0 0,1 0 0 0 0,-1 1 0 0 0,0-1 0 0 0,1 0 1 0 0,-1 0-1 0 0,1 0 0 0 0,-1 1 0 0 0,0-1 0 0 0,1 0 1 0 0,-1 0-1 0 0,1 0 0 0 0,-1 0 0 0 0,1 0 0 0 0,0 0 60 0 0,3-1-14 0 0,1-1-44 0 0,0-1-1 0 0,-1 1 0 0 0,1-1 0 0 0,-1 0 0 0 0,1-1 0 0 0,6-5 0 0 0,-10 8-5 0 0,0-1 1 0 0,1 1-1 0 0,-1 0 1 0 0,0 0-1 0 0,1-1 0 0 0,-1 1 1 0 0,0-1-1 0 0,0 1 0 0 0,0-1 1 0 0,-1 1-1 0 0,1-1 0 0 0,0 0 1 0 0,0 1-1 0 0,-1-1 0 0 0,1 0 1 0 0,-1 1-1 0 0,0-1 1 0 0,1 0-1 0 0,-1 0 0 0 0,0 0 1 0 0,0 1-1 0 0,0-1 0 0 0,0 0 1 0 0,0 0-1 0 0,-1 0 0 0 0,1 1 1 0 0,-1-3-1 0 0,0 3 9 0 0,0 0-1 0 0,0 0 0 0 0,0 0 1 0 0,0 1-1 0 0,0-1 0 0 0,0 0 1 0 0,0 0-1 0 0,0 1 1 0 0,0-1-1 0 0,0 1 0 0 0,-1-1 1 0 0,1 1-1 0 0,0-1 0 0 0,0 1 1 0 0,-1 0-1 0 0,1-1 1 0 0,0 1-1 0 0,-1 0 0 0 0,1 0 1 0 0,0 0-1 0 0,0 0 1 0 0,-1 0-1 0 0,1 1 0 0 0,0-1 1 0 0,-1 0-1 0 0,1 0 0 0 0,0 1 1 0 0,0-1-1 0 0,-1 1 1 0 0,0 0-1 0 0,-39 17 223 0 0,41-18-230 0 0,-1 1 2 0 0,-2 0-14 0 0,0 0-1 0 0,1 0 1 0 0,-1 1-1 0 0,1-1 1 0 0,-1 1 0 0 0,1 0-1 0 0,0 0 1 0 0,0 0-1 0 0,0 0 1 0 0,0 0 0 0 0,-3 4-1 0 0,6-3-1949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14.5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258 20 12439 0 0,'0'-1'348'0'0,"0"0"-1"0"0,0 0 0 0 0,0 0 1 0 0,0 0-1 0 0,0 1 0 0 0,0-1 1 0 0,-1 0-1 0 0,1 0 0 0 0,0 0 1 0 0,0 1-1 0 0,-1-1 0 0 0,1 0 1 0 0,0 0-1 0 0,-1 1 0 0 0,1-1 1 0 0,-1 0-1 0 0,1 0 0 0 0,-1 1 1 0 0,0-2-1 0 0,0 2-170 0 0,0-1 0 0 0,1 1 0 0 0,-1 0 1 0 0,0 0-1 0 0,1-1 0 0 0,-1 1 0 0 0,0 0 0 0 0,0 0 0 0 0,1 0 0 0 0,-1 0 0 0 0,0 0 0 0 0,0 0 0 0 0,1 0 0 0 0,-1 0 0 0 0,0 0 1 0 0,0 0-1 0 0,0 0 0 0 0,-2 1-64 0 0,1 0 0 0 0,0 0 0 0 0,-1 0 1 0 0,1 0-1 0 0,0 0 0 0 0,0 0 0 0 0,0 1 1 0 0,0-1-1 0 0,0 1 0 0 0,0-1 0 0 0,-2 4 0 0 0,-15 22 182 0 0,2 1 0 0 0,1 1-1 0 0,-19 47 1 0 0,22-46-159 0 0,-82 189 11 0 0,80-182-1110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14.8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59 11975 0 0,'-1'-5'407'0'0,"0"0"-1"0"0,1 0 0 0 0,-1 1 0 0 0,1-1 1 0 0,1-7-1 0 0,-1 11-183 0 0,0 0 0 0 0,0-1 0 0 0,1 1 0 0 0,-1 0 0 0 0,0 0 0 0 0,1 0 0 0 0,-1 0 1 0 0,1 0-1 0 0,-1 1 0 0 0,1-1 0 0 0,-1 0 0 0 0,1 0 0 0 0,0 0 0 0 0,0 0 0 0 0,-1 0 0 0 0,1 1 0 0 0,0-1 1 0 0,0 0-1 0 0,0 1 0 0 0,0-1 0 0 0,0 1 0 0 0,0-1 0 0 0,0 1 0 0 0,0-1 0 0 0,0 1 0 0 0,0 0 1 0 0,0-1-1 0 0,0 1 0 0 0,3 0 2229 0 0,5 8-2088 0 0,27 27-32 0 0,-27-27-21 0 0,-2 2-73 0 0,21 28-28 0 0,-21-29-9 0 0,0 1-18 0 0,35 48-6 0 0,-8-13-60 0 0,4 0-123 0 0,-1-10-88 0 0,-30-28-44 0 0,1-2-240 0 0,22 16-162 0 0,-22-16-133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15.2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58 7831 0 0,'-2'1'488'0'0,"1"0"-1"0"0,-1-1 1 0 0,0 1-1 0 0,0 0 0 0 0,1 0 1 0 0,-1 0-1 0 0,1 0 1 0 0,-1 1-1 0 0,1-1 1 0 0,-1 0-1 0 0,1 1 0 0 0,0-1 1 0 0,-1 1-1 0 0,1-1 1 0 0,0 1-1 0 0,0 0 1 0 0,0-1-1 0 0,0 1 0 0 0,0 2 1 0 0,-9 32 3776 0 0,10-35-4422 0 0,-1 4 1235 0 0,3 3-682 0 0,2 0-258 0 0,-3-6-45 0 0,0 1 0 0 0,0-1 0 0 0,0 1 0 0 0,0 0 0 0 0,0 0 0 0 0,0 0 0 0 0,-1-1 0 0 0,1 1 0 0 0,-1 5 0 0 0,9-4 97 0 0,25 13-79 0 0,-25-13-41 0 0,-3-5-5 0 0,22-8 3 0 0,-23 7-57 0 0,-1 0-1 0 0,0 0 1 0 0,0-1 0 0 0,0 0-1 0 0,0 1 1 0 0,0-2 0 0 0,0 1 0 0 0,-1 0-1 0 0,1-1 1 0 0,-1 1 0 0 0,0-1-1 0 0,0 0 1 0 0,-1 0 0 0 0,1 0 0 0 0,-1-1-1 0 0,0 1 1 0 0,0 0 0 0 0,0-1-1 0 0,0 0 1 0 0,-1 1 0 0 0,0-1 0 0 0,0 0-1 0 0,1-8 1 0 0,-2 9 8 0 0,0 0 0 0 0,0 0 0 0 0,0 1 0 0 0,-1-1 0 0 0,1 0 0 0 0,-1 0 0 0 0,0 1 0 0 0,0-1-1 0 0,0 1 1 0 0,-1-1 0 0 0,1 1 0 0 0,-1-1 0 0 0,0 1 0 0 0,0 0 0 0 0,0-1 0 0 0,0 1 0 0 0,0 0 0 0 0,-1 1 0 0 0,1-1 0 0 0,-1 0 0 0 0,0 1 0 0 0,0-1 0 0 0,0 1 0 0 0,0 0-1 0 0,0 0 1 0 0,-1 0 0 0 0,1 0 0 0 0,0 1 0 0 0,-1-1 0 0 0,-4 0 0 0 0,2 1 32 0 0,0 0-1 0 0,0 1 1 0 0,1 0-1 0 0,-1 0 1 0 0,0 1-1 0 0,0-1 1 0 0,1 1-1 0 0,-1 0 1 0 0,1 1-1 0 0,-1-1 1 0 0,1 1-1 0 0,-1 0 1 0 0,1 1-1 0 0,0-1 1 0 0,0 1-1 0 0,-9 7 1 0 0,10-8-296 0 0,1 1 1 0 0,0 0 0 0 0,0 0 0 0 0,0-1 0 0 0,0 2-1 0 0,1-1 1 0 0,-1 0 0 0 0,-2 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83 2431 0 0,'2'-6'4780'0'0,"-1"6"-4681"0"0,15-5 1079 0 0,22-2-1568 0 0,-34 6 850 0 0,69-10 674 0 0,1 3 0 0 0,78 1-1 0 0,-114 10-1015 0 0,55 11 0 0 0,-62-8-55 0 0,-1-1 0 0 0,1-1 0 0 0,35-1 0 0 0,-51-5-31 0 0,0 0-1 0 0,-1-1 1 0 0,1 0-1 0 0,-1-1 1 0 0,0-1-1 0 0,24-11 1 0 0,-28 12-21 0 0,0 1 104 0 0,1-1-1 0 0,0 2 0 0 0,0 0 0 0 0,0 0 0 0 0,13 0 1 0 0,4-1 15 0 0,-25 3-130 0 0,1-1 0 0 0,-1 0 0 0 0,0 0 0 0 0,0 0 0 0 0,-1 0 0 0 0,1 0 0 0 0,0 0 0 0 0,0-1 0 0 0,0 1 0 0 0,4-5 0 0 0,-6 6 0 0 0,0 0 291 0 0,0 3-131 0 0,0 6 231 0 0,-1-1 0 0 0,0 1 0 0 0,-1 13 0 0 0,-1 20 216 0 0,15 76-405 0 0,-1-1-170 0 0,23 215 155 0 0,-11-135-190 0 0,-8-31 13 0 0,40 332 44 0 0,-46-424-54 0 0,47 416 0 0 0,5-46-76 0 0,-50-375 72 0 0,-5-15-49 0 0,-3 0-1 0 0,-3 64 0 0 0,-2-65-49 0 0,1-43 90 0 0,1 0 0 0 0,0 0 0 0 0,0-1 0 0 0,1 1 0 0 0,0 0 0 0 0,0 0 0 0 0,6 11 0 0 0,-8-20-257 0 0,1-1 0 0 0,0 1 0 0 0,-1 0 0 0 0,1-1 0 0 0,0 1-1 0 0,-1-1 1 0 0,1 1 0 0 0,0-1 0 0 0,0 1 0 0 0,0-1 0 0 0,0 0 0 0 0,-1 1 0 0 0,1-1-1 0 0,1 0 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0.2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71 13823 0 0,'-4'-24'6117'0'0,"4"24"-6078"0"0,0 0-1 0 0,0 0 1 0 0,0 0-1 0 0,0 0 1 0 0,0 0-1 0 0,0 0 1 0 0,0 0-1 0 0,0 0 1 0 0,0 0-1 0 0,-1 0 1 0 0,1 0-1 0 0,0 0 1 0 0,0 0-1 0 0,0 0 1 0 0,0 0-1 0 0,0 0 1 0 0,0 0-1 0 0,0 0 1 0 0,0 0-1 0 0,0 0 1 0 0,0 0-1 0 0,0 0 1 0 0,0 0-1 0 0,0 0 1 0 0,0 0-1 0 0,0 0 1 0 0,0 0-1 0 0,0 0 1 0 0,0 0-1 0 0,0 0 1 0 0,0 0-1 0 0,0 0 1 0 0,-1 0-1 0 0,1 0 1 0 0,0 0-1 0 0,0 0 1 0 0,0 0-1 0 0,0 0 1 0 0,0 0-1 0 0,0 0 1 0 0,0 0-1 0 0,0 0 1 0 0,0 0-1 0 0,0 0 1 0 0,0 0-1 0 0,0 0 1 0 0,0 0-1 0 0,0 0 1 0 0,0 0-1 0 0,0 0 1 0 0,0 0-1 0 0,0 0 1 0 0,0 0-1 0 0,1 13 825 0 0,-1-12-824 0 0,0 2-35 0 0,9 3 267 0 0,24 7-260 0 0,-32-13-11 0 0,0 0 0 0 0,0 0 0 0 0,0 0 0 0 0,0 0 0 0 0,0 0 0 0 0,0 0 0 0 0,0 0 0 0 0,0 0 0 0 0,0-1 0 0 0,0 1 0 0 0,0 0 0 0 0,0-1 0 0 0,0 1 0 0 0,0-1 0 0 0,0 1 0 0 0,0-1 0 0 0,0 1 0 0 0,0-1 0 0 0,0 0 0 0 0,0 1 0 0 0,-1-1 0 0 0,1 0 0 0 0,0 0 0 0 0,-1 0 0 0 0,1 1 0 0 0,0-3 0 0 0,12-20 0 0 0,-12 20-4 0 0,0 0 0 0 0,-1 0 0 0 0,1-1 0 0 0,-1 1 0 0 0,0 0 0 0 0,0-1 0 0 0,0-4 0 0 0,0 7 3 0 0,0 1 1 0 0,0-1-1 0 0,0 0 1 0 0,0 1-1 0 0,0-1 0 0 0,0 1 1 0 0,0-1-1 0 0,-1 0 0 0 0,1 1 1 0 0,0-1-1 0 0,0 1 0 0 0,0-1 1 0 0,-1 1-1 0 0,1-1 0 0 0,0 1 1 0 0,-1-1-1 0 0,1 1 0 0 0,0-1 1 0 0,-1 1-1 0 0,1-1 0 0 0,-1 1 1 0 0,1-1-1 0 0,-1 1 0 0 0,1 0 1 0 0,-1-1-1 0 0,1 1 1 0 0,-1 0-1 0 0,1-1 0 0 0,-1 1 1 0 0,1 0-1 0 0,-1 0 0 0 0,1 0 1 0 0,-1-1-1 0 0,0 1 0 0 0,1 0 1 0 0,-1 0-1 0 0,1 0 0 0 0,-1 0 1 0 0,0 0-1 0 0,1 0 0 0 0,-1 0 1 0 0,1 0-1 0 0,-1 0 0 0 0,0 1 1 0 0,1-1-1 0 0,-1 0 0 0 0,1 0 1 0 0,-2 1-1 0 0,3-2 11 0 0,0 1 1 0 0,0 0-1 0 0,-1 0 0 0 0,1 0 1 0 0,0 0-1 0 0,0 0 0 0 0,-1 0 1 0 0,1 0-1 0 0,0 0 0 0 0,-1 0 0 0 0,1 0 1 0 0,0 0-1 0 0,0 0 0 0 0,-1 0 1 0 0,1 1-1 0 0,0-1 0 0 0,-1 0 1 0 0,1 1-1 0 0,0-1 0 0 0,-1 0 0 0 0,1 1 1 0 0,0-1-1 0 0,-1 1 0 0 0,1-1 1 0 0,-1 1-1 0 0,1-1 0 0 0,-1 1 1 0 0,1-1-1 0 0,-1 1 0 0 0,1-1 0 0 0,-1 1 1 0 0,0 0-1 0 0,1-1 0 0 0,-1 1 1 0 0,0 0-1 0 0,0 0 0 0 0,1-1 0 0 0,-1 1 1 0 0,0 0-1 0 0,0-1 0 0 0,0 1 1 0 0,0 0-1 0 0,0 0 0 0 0,0-1 1 0 0,0 1-1 0 0,0 0 0 0 0,0 0 0 0 0,0-1 1 0 0,0 1-1 0 0,-1 0 0 0 0,1-1 1 0 0,0 1-1 0 0,0 0 0 0 0,-1-1 1 0 0,1 1-1 0 0,-1 0 0 0 0,0 0 0 0 0,9-8 64 0 0,-9 5-92 0 0,0 2-65 0 0,0 1 0 0 0,0-1 0 0 0,0 1 0 0 0,0 0 0 0 0,0 0 0 0 0,1-1 0 0 0,-1 1 0 0 0,0 0 0 0 0,0 0 0 0 0,0 0 0 0 0,1 0 0 0 0,-1 0 0 0 0,1 0 0 0 0,-1 0 0 0 0,0 1 0 0 0,-2 5-762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0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257 66 2303 0 0,'4'-3'-102'0'0,"12"-14"2790"0"0,-11 13-909 0 0,-1-1 0 0 0,0 0 0 0 0,0 0-1 0 0,-1 0 1 0 0,0 0 0 0 0,0 0-1 0 0,3-6 1 0 0,-11 14 2100 0 0,-17 14-3099 0 0,-160 208 921 0 0,155-188-1669 0 0,19-24-212 0 0,0 0 1 0 0,-2-1-1 0 0,1-1 1 0 0,-19 18 0 0 0,28-29 110 0 0,0 0 1 0 0,-1 0-1 0 0,1 0 0 0 0,0 0 1 0 0,0 0-1 0 0,0 0 1 0 0,-1 0-1 0 0,1 0 1 0 0,0 1-1 0 0,0-1 0 0 0,0 0 1 0 0,-1 0-1 0 0,1-1 1 0 0,0 1-1 0 0,0 0 0 0 0,0 0 1 0 0,-1 0-1 0 0,1 0 1 0 0,0 0-1 0 0,0 0 0 0 0,0 0 1 0 0,0 0-1 0 0,-1 0 1 0 0,1 0-1 0 0,0 0 1 0 0,0 0-1 0 0,0-1 0 0 0,0 1 1 0 0,-1 0-1 0 0,1 0 1 0 0,0 0-1 0 0,0 0 0 0 0,0 0 1 0 0,0-1-1 0 0,0 1 1 0 0,0 0-1 0 0,0 0 0 0 0,-1 0 1 0 0,1-1-1 0 0,0 1 1 0 0,0 0-1 0 0,0 0 1 0 0,-2-5-7782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1.1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16127 0 0,'0'-3'163'0'0,"2"-16"1740"0"0,-2 18-1803 0 0,1 0 0 0 0,-1 1-1 0 0,1-1 1 0 0,-1 1 0 0 0,1-1-1 0 0,-1 1 1 0 0,1-1 0 0 0,-1 1 0 0 0,1 0-1 0 0,0-1 1 0 0,-1 1 0 0 0,1-1 0 0 0,-1 1-1 0 0,1 0 1 0 0,0 0 0 0 0,-1-1-1 0 0,1 1 1 0 0,0 0 0 0 0,-1 0 0 0 0,1 0-1 0 0,0 0 1 0 0,0 0 0 0 0,-1 0-1 0 0,1 0 1 0 0,1 0 0 0 0,-1 0 1497 0 0,7 7-1132 0 0,25 19-129 0 0,-25-20-58 0 0,-2 3-13 0 0,15 26-20 0 0,-16-26-78 0 0,0 0-36 0 0,1 2-91 0 0,22 32 141 0 0,-5-11-181 0 0,19 20-263 0 0,-35-43-1487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1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13823 0 0,'0'0'278'0'0,"1"-1"0"0"0,-1 0 0 0 0,1 1-1 0 0,-1-1 1 0 0,1 1 0 0 0,-1-1 0 0 0,1 0-1 0 0,-1 1 1 0 0,1-1 0 0 0,0 1 0 0 0,-1-1-1 0 0,1 1 1 0 0,0 0 0 0 0,-1-1 0 0 0,1 1-1 0 0,0 0 1 0 0,0-1 0 0 0,-1 1 0 0 0,1 0-1 0 0,0 0 1 0 0,1 0 0 0 0,15-6 415 0 0,41-6 646 0 0,-48 10-1210 0 0,68-9 836 0 0,-72 10-890 0 0,2 0-55 0 0,30-2-2273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1.8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8 17503 0 0,'-3'-2'723'0'0,"-9"-3"18"0"0,12 5-648 0 0,-1 0-1 0 0,1 0 0 0 0,-1 0 1 0 0,1 0-1 0 0,0 1 0 0 0,-1-1 1 0 0,1 0-1 0 0,-1 0 0 0 0,1 1 1 0 0,0-1-1 0 0,-1 0 0 0 0,1 0 0 0 0,0 1 1 0 0,-1-1-1 0 0,1 0 0 0 0,0 1 1 0 0,-1-1-1 0 0,1 1 0 0 0,0-1 1 0 0,0 0-1 0 0,0 1 0 0 0,-1-1 1 0 0,1 1-1 0 0,0-1 0 0 0,0 1 1 0 0,0-1-1 0 0,0 0 0 0 0,0 1 1 0 0,0-1-1 0 0,0 1 0 0 0,0-1 1 0 0,0 1-1 0 0,0-1 0 0 0,0 1 0 0 0,0-1 1 0 0,0 1-1 0 0,-2 29 315 0 0,2-23-14 0 0,1 2-16 0 0,1 28-61 0 0,-1-27-26 0 0,0 0-9 0 0,4 29-16 0 0,-4-29-59 0 0,1 0-22 0 0,4 30-7 0 0,-5-30-14 0 0,0-1-58 0 0,0 2-77 0 0,-1-6-2 0 0,0 1 0 0 0,1-1-1 0 0,0 0 1 0 0,0 0 0 0 0,0 0-1 0 0,3 8 1 0 0,5 18-3 0 0,-1-14 19 0 0,13 19-59 0 0,-16-27-123 0 0,2-7-28 0 0,-3-1 81 0 0,0 0 0 0 0,-1 0 0 0 0,1-1-1 0 0,-1 1 1 0 0,1-1 0 0 0,0 0 0 0 0,-1 0 0 0 0,1 0-1 0 0,0-1 1 0 0,-1 1 0 0 0,1-1 0 0 0,0 0 0 0 0,-1 0-1 0 0,1 0 1 0 0,-1 0 0 0 0,0-1 0 0 0,1 0 0 0 0,-1 1-1 0 0,6-5 1 0 0,-9 5 31 0 0,51-41-4871 0 0,-29 17 389 0 0,-20 21 3285 0 0,0 1 1 0 0,0 0-1 0 0,-1-1 1 0 0,1 1-1 0 0,-1-1 1 0 0,2-4-1 0 0,1-9 1122 0 0,-3 16 743 0 0,0-1 0 0 0,0 1 0 0 0,0-1 0 0 0,0 1 0 0 0,0-1 0 0 0,0 1 0 0 0,0 0 0 0 0,0 0 0 0 0,0 0 0 0 0,1 0 0 0 0,-1-1 0 0 0,0 2 0 0 0,1-1 0 0 0,-1 0 0 0 0,1 0 0 0 0,-1 0 0 0 0,1 1 0 0 0,-1-1 0 0 0,1 1 0 0 0,1-1 0 0 0,24-6 3468 0 0,1 3-3363 0 0,-23 3-418 0 0,2 3-186 0 0,24 3-117 0 0,-24-4-142 0 0</inkml:trace>
  <inkml:trace contextRef="#ctx0" brushRef="#br0" timeOffset="1">602 128 18431 0 0,'1'-2'550'0'0,"0"-11"634"0"0,-1 13-1059 0 0,1 0-1 0 0,-1 0 1 0 0,0 0-1 0 0,0 0 1 0 0,0 0 0 0 0,0 0-1 0 0,0 0 1 0 0,0 0-1 0 0,0 0 1 0 0,0 0-1 0 0,0 0 1 0 0,0 0 0 0 0,0 0-1 0 0,1 0 1 0 0,-1 0-1 0 0,0 0 1 0 0,0 0 0 0 0,0 0-1 0 0,0 0 1 0 0,0 0-1 0 0,0 0 1 0 0,0 0-1 0 0,0 0 1 0 0,1 0 373 0 0,-1-1-373 0 0,3 13-16 0 0,-1-5 44 0 0,0 1 1 0 0,-1-1 0 0 0,0 1-1 0 0,0 10 1 0 0,5 50 257 0 0,-2-11-215 0 0,2-10-122 0 0,2 13-204 0 0,-1-21-284 0 0,-5-29-91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9:25:25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625 168 3223 0 0,'5'-31'6733'0'0,"-4"30"-6228"0"0,0-1-1 0 0,0 0 1 0 0,-1 0 0 0 0,1 0-1 0 0,-1 0 1 0 0,1 0 0 0 0,-1 0-1 0 0,0 0 1 0 0,0 0 0 0 0,0 0-1 0 0,0 1 1 0 0,0-1 0 0 0,0 0-1 0 0,0 0 1 0 0,-1 0 0 0 0,1 0-1 0 0,-1 0 1 0 0,0 0 0 0 0,1 0-1 0 0,-1 0 1 0 0,0 1 0 0 0,0-1-1 0 0,0 0 1 0 0,-2-2-1 0 0,-5-4-308 0 0,0 0-1 0 0,0 0 1 0 0,0 1-1 0 0,-1 0 1 0 0,0 1-1 0 0,-1 0 1 0 0,1 0-1 0 0,-1 1 0 0 0,0 1 1 0 0,-1-1-1 0 0,1 2 1 0 0,-1-1-1 0 0,0 1 1 0 0,1 1-1 0 0,-1 0 1 0 0,0 1-1 0 0,-21-1 0 0 0,15 2-124 0 0,-1 0 0 0 0,0 2 0 0 0,0 0-1 0 0,1 1 1 0 0,-1 0 0 0 0,1 2 0 0 0,0 0-1 0 0,0 1 1 0 0,1 1 0 0 0,-23 12-1 0 0,25-10-40 0 0,0 1 0 0 0,1 0 0 0 0,0 1 0 0 0,1 0 0 0 0,0 1 0 0 0,1 1 0 0 0,1 0 0 0 0,-1 0 0 0 0,-10 21 0 0 0,7-10 22 0 0,2 0 0 0 0,1 1 0 0 0,1 1 0 0 0,-14 52 0 0 0,19-53 12 0 0,0 17 3 0 0,1 3-14 0 0,3 2-31 0 0,5 1 20 0 0,5-2-20 0 0,5-1 20 0 0,1-9-20 0 0,-6-19 20 0 0,25 30-31 0 0,-23-33-6 0 0,24 23 1 0 0,-25-28 4 0 0,1 0 1 0 0,-1-1 0 0 0,16 8-1 0 0,-12-8-6 0 0,0-2 0 0 0,22 8-1 0 0,-21-9 0 0 0,-9-2 5 0 0,0-2 1 0 0,0 1-1 0 0,0-1 0 0 0,0 0 1 0 0,12 1-1 0 0,23 1 14 0 0,8-4 20 0 0,-1-7-20 0 0,-27 1-7 0 0,1-1 0 0 0,-1-1 0 0 0,-1 0 0 0 0,0-2 0 0 0,0 0 0 0 0,31-25 0 0 0,-8 2-9 0 0,62-66 0 0 0,-95 90-6 0 0,-1-1 0 0 0,0 0 0 0 0,-1-1 0 0 0,0 0 0 0 0,-1 0 0 0 0,0 0 0 0 0,-1-1-1 0 0,0 0 1 0 0,-1 0 0 0 0,0-1 0 0 0,2-13 0 0 0,-5 14 1 0 0,0 1 0 0 0,-1-1 0 0 0,0 1 0 0 0,-1-1 0 0 0,-1 1-1 0 0,0-1 1 0 0,-1 1 0 0 0,0 0 0 0 0,-1-1 0 0 0,0 1 0 0 0,-1 0 0 0 0,-9-20 0 0 0,8 22 12 0 0,0 1 0 0 0,-1 0 0 0 0,0 0 0 0 0,-1 0-1 0 0,0 1 1 0 0,0 0 0 0 0,-1 0 0 0 0,0 1 0 0 0,-12-9 0 0 0,-9-4 174 0 0,-49-25 0 0 0,16 11 48 0 0,48 26-205 0 0,0 0 0 0 0,0 1 0 0 0,0 1-1 0 0,-1 0 1 0 0,-20-5 0 0 0,25 9-64 0 0,0 1 0 0 0,0-1 1 0 0,0 2-1 0 0,1 0 0 0 0,-1 0 1 0 0,0 0-1 0 0,0 2 0 0 0,0-1 0 0 0,-16 5 1 0 0,3 1-3054 0 0,13-4-1881 0 0,-4 1-3912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2759 0 0,'-4'8'4891'0'0,"4"-6"-4619"0"0,25 521 3333 0 0,-18-432-3593 0 0,23 300 199 0 0,17-2-18 0 0,33 269 87 0 0,-78-639-280 0 0,56 377 204 0 0,-4-43-32 0 0,-27-174-142 0 0,2 20 4 0 0,7 133-362 0 0,-35-324-300 0 0,0-1-1 0 0,1 0 0 0 0,0 0 1 0 0,0 0-1 0 0,0 0 0 0 0,1 0 1 0 0,7 12-1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54 2807 0 0,'-3'-6'4993'0'0,"2"6"-4924"0"0,3-2-47 0 0,0 0 0 0 0,0 0 0 0 0,0 0 0 0 0,0 1 0 0 0,0-1 0 0 0,0 0 1 0 0,0 1-1 0 0,1-1 0 0 0,-1 1 0 0 0,1 0 0 0 0,-1 0 0 0 0,1 0 0 0 0,-1 0 0 0 0,1 0 1 0 0,-1 1-1 0 0,1-1 0 0 0,0 1 0 0 0,-1 0 0 0 0,1-1 0 0 0,0 1 0 0 0,4 1 0 0 0,4 0 149 0 0,83 9 508 0 0,-79-10-661 0 0,1 0 0 0 0,-1-1 0 0 0,0 0 0 0 0,20-6 0 0 0,0-3-14 0 0,-23 6-91 0 0,1 1 0 0 0,-1 0 0 0 0,1 1 0 0 0,19-2-1 0 0,-31 4 88 0 0,0 0 0 0 0,0 0 0 0 0,0 0 0 0 0,0 0 0 0 0,0 0 0 0 0,0 0 0 0 0,0 1 0 0 0,0-1 0 0 0,0 0 0 0 0,0 1 0 0 0,0-1 0 0 0,0 0 0 0 0,1 2 0 0 0,-2-2-12 0 0,1 0 1 0 0,-1 0-1 0 0,0 1 1 0 0,0-1-1 0 0,1 0 1 0 0,-1 1-1 0 0,0-1 1 0 0,0 0-1 0 0,0 1 0 0 0,1-1 1 0 0,-1 1-1 0 0,0-1 1 0 0,0 0-1 0 0,0 1 1 0 0,0-1-1 0 0,0 1 1 0 0,0-1-1 0 0,0 0 0 0 0,0 1 1 0 0,0-1-1 0 0,0 1 1 0 0,0-1-1 0 0,0 1 1 0 0,-2 2-95 0 0,1 1 0 0 0,-1 0 1 0 0,1-1-1 0 0,-1 0 1 0 0,-5 7-1 0 0,-4 9 353 0 0,7-3 79 0 0,0 1-1 0 0,1 0 0 0 0,1 0 0 0 0,0 20 1 0 0,6 71 401 0 0,-1-59-582 0 0,12 155 466 0 0,0 36-105 0 0,-12-151-305 0 0,3 322 142 0 0,0-57-12 0 0,20-1 148 0 0,-18-258-306 0 0,28 417 776 0 0,10 116 823 0 0,30-169-1785 0 0,-70-432-449 0 0,22 80 695 0 0,-21-85-3121 0 0,12 24 0 0 0,-13-35-1446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4533 455 0 0,'1'2'0'0'0,"0"0"125"0"0,1-1-1 0 0,-1 1 0 0 0,0 0 0 0 0,0-1 1 0 0,1 1-1 0 0,-1-1 0 0 0,1 1 0 0 0,-1-1 0 0 0,1 0 1 0 0,0 1-1 0 0,-1-1 0 0 0,1 0 0 0 0,0 0 0 0 0,0 0 1 0 0,0-1-1 0 0,0 1 0 0 0,0 0 0 0 0,0-1 1 0 0,2 1-1 0 0,7 1 1349 0 0,-1-1 0 0 0,19-1 1 0 0,9 2 405 0 0,-8 5-1256 0 0,-21-4-428 0 0,0-1-1 0 0,0 0 1 0 0,1-1 0 0 0,-1 0-1 0 0,13-1 1 0 0,27-7 633 0 0,-40 4-634 0 0,1 2 1 0 0,-1-1 0 0 0,1 1-1 0 0,0 1 1 0 0,0-1 0 0 0,14 3 0 0 0,0 2 241 0 0,0-2 0 0 0,0-1 1 0 0,0-1-1 0 0,25-3 0 0 0,-1-3 39 0 0,46-14-1 0 0,-65 14-158 0 0,-1-1 0 0 0,-1-2 0 0 0,1-1 0 0 0,-2-1 0 0 0,30-17 0 0 0,-30 13-183 0 0,-2-1 0 0 0,0-2 0 0 0,-1-1-1 0 0,-1 0 1 0 0,0-2 0 0 0,19-24 0 0 0,-26 28 79 0 0,29-24 0 0 0,9-11 82 0 0,-26 19-89 0 0,-2-1 0 0 0,30-51 0 0 0,33-80 85 0 0,-62 113-155 0 0,115-237-71 0 0,23-64-64 0 0,-144 311 0 0 0,-6 10 0 0 0,1 0 0 0 0,2 2 0 0 0,41-57 0 0 0,132-160-64 0 0,-171 225 64 0 0,0 1 0 0 0,2 1 0 0 0,0 1 0 0 0,2 1 0 0 0,-1 1 0 0 0,2 1 0 0 0,0 1 0 0 0,36-16 0 0 0,29-5 0 0 0,3 0 0 0 0,-48 14 115 0 0,2 3 1 0 0,0 2-1 0 0,1 1 0 0 0,75-13 0 0 0,-44 20 69 0 0,128 2 0 0 0,19-8 27 0 0,-206 13-203 0 0,29-6 180 0 0,88-26 1 0 0,-26 5-193 0 0,-64 21 4 0 0,86-1 0 0 0,-86 7 0 0 0,155 0 0 0 0,-199 2 2 0 0,114 3 93 0 0,-98-3-73 0 0,1-2 0 0 0,-1 0 1 0 0,1-1-1 0 0,20-6 0 0 0,-27 4-24 0 0,0 0 0 0 0,-1 0 0 0 0,0-2-1 0 0,0 1 1 0 0,0-1 0 0 0,-1-1 0 0 0,18-16-1 0 0,58-71-60 0 0,-80 88 64 0 0,30-40-1 0 0,35-62 0 0 0,-9 12 0 0 0,-44 72 0 0 0,-1-2 0 0 0,-1 0 0 0 0,-2-1 0 0 0,-1 0 0 0 0,16-47 0 0 0,21-68 28 0 0,8-27 24 0 0,-43 115-69 0 0,29-92-62 0 0,-26 106 77 0 0,2 0-1 0 0,42-61 1 0 0,-40 67 1 0 0,27-54 1 0 0,-34 59 0 0 0,1 1 0 0 0,2 1 0 0 0,27-35 0 0 0,166-164 137 0 0,-199 216-133 0 0,2 1 0 0 0,-1 0 0 0 0,29-15 0 0 0,50-17-5 0 0,-6 3 1 0 0,-27 6 0 0 0,-27 15 0 0 0,1 1 0 0 0,64-23 0 0 0,-47 25 23 0 0,80-28 82 0 0,-75 22-33 0 0,67-17 0 0 0,-88 30-36 0 0,0 2 0 0 0,0 1 0 0 0,48 0 0 0 0,52-5-36 0 0,-31 0 0 0 0,-77 10 0 0 0,38 5 0 0 0,-45-3 0 0 0,0 0 0 0 0,1-1 0 0 0,0-1 0 0 0,21-3 0 0 0,-28-1-23 0 0,-10 4-90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4607 0 0,'-2'2'338'0'0,"1"1"-1"0"0,0 0 1 0 0,0 0-1 0 0,0-1 0 0 0,0 1 1 0 0,0 0-1 0 0,1 0 1 0 0,-1 0-1 0 0,1 0 0 0 0,0 0 1 0 0,0 0-1 0 0,0 0 1 0 0,1 6-1 0 0,-1-5-13 0 0,15 167 1823 0 0,-5-67-1532 0 0,44 691 1387 0 0,-25-331-862 0 0,-26-410-996 0 0,64 704 1520 0 0,24 48-1392 0 0,-76-655-272 0 0,12 189 0 0 0,-23-192-74 0 0,30 191-1 0 0,-33-332-216 0 0,0 1 0 0 0,1-1 0 0 0,0 1 0 0 0,1-1 0 0 0,0 0 0 0 0,0 0 0 0 0,7 12 0 0 0,-7-13-502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61 346 2759 0 0,'-47'-240'5133'0'0,"40"200"-3931"0"0,6 31-804 0 0,0 4-141 0 0,0 2 0 0 0,-1-2-1 0 0,1 1 1 0 0,1 0 0 0 0,0-1 0 0 0,-1 2 0 0 0,1-2 0 0 0,1 1-1 0 0,-1 0 1 0 0,0-1 0 0 0,3-4 0 0 0,-3 9-231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0,0 0 0 0 0,0 0 0 0 0,0 0 0 0 0,0 1 0 0 0,0-1 0 0 0,0 0 1 0 0,0 0-1 0 0,0 0 0 0 0,0 0 0 0 0,0 0 0 0 0,0 0 0 0 0,0 0 0 0 0,0 0 0 0 0,5 11 505 0 0,2 10-84 0 0,45 199 1837 0 0,40 368 0 0 0,-66-298-1572 0 0,67 587 568 0 0,-79-767-1207 0 0,61 636-18 0 0,-70-515-64 0 0,20 251 414 0 0,-11-274-217 0 0,-14-206-186 0 0,0-2 0 0 0,0 1 0 0 0,0-1 0 0 0,0 0 0 0 0,0 1 0 0 0,0-1 0 0 0,0 0 0 0 0,0 1 0 0 0,0-1 1 0 0,1 0-1 0 0,-1 1 0 0 0,0-1 0 0 0,0 0 0 0 0,0 0 0 0 0,1 2 0 0 0,-1-2 0 0 0,0 0 0 0 0,0 1 0 0 0,2-1 0 0 0,-2 0 0 0 0,0 0 0 0 0,0 0 0 0 0,1 1 0 0 0,-1-1 0 0 0,0 0 0 0 0,1 0 0 0 0,-1 0 0 0 0,0 0 0 0 0,1 0 0 0 0,-1 0 0 0 0,0 1 0 0 0,1-1 0 0 0,-1 0 0 0 0,1 0 0 0 0,-1 0 0 0 0,0 0 1 0 0,2 0-1 0 0,-2 0 0 0 0,0 0 0 0 0,1-1 0 0 0,-1 1 0 0 0,0 0 0 0 0,1 0 0 0 0,0 0 0 0 0,22-11 61 0 0,-11 5-15 0 0,10 1-24 0 0,1 0 0 0 0,0 1 0 0 0,-1 1 0 0 0,25 1 0 0 0,27-4-27 0 0,48-7 3 0 0,164 5 0 0 0,41-3 0 0 0,295-45 304 0 0,-323 39-339 0 0,55-6-10 0 0,-202 8 46 0 0,159-20 51 0 0,186-16 16 0 0,-201 23-45 0 0,-28-2-23 0 0,193-19 0 0 0,5 24 0 0 0,122 28 0 0 0,-49 2 0 0 0,-83-13 76 0 0,-363 9 3 0 0,-25 1-69 0 0,1-3-1 0 0,117-17 0 0 0,-178 17-385 0 0,0-1 1 0 0,-1 1-1 0 0,1-2 1 0 0,14-6 0 0 0,-13 3-7251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13823 0 0,'1'4'365'0'0,"2"-2"0"0"0,-2 0 0 0 0,0 2 0 0 0,0-2 0 0 0,0 2 0 0 0,3 5 0 0 0,-1 3 64 0 0,59 144 1551 0 0,71 203-280 0 0,-124-332-3082 0 0,-4 0-1 0 0,5 41 0 0 0,-10-62-723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1 176 3223 0 0,'0'0'32'0'0,"1"-9"188"0"0,2 1-1 0 0,-1 0 0 0 0,0-1 1 0 0,2 2-1 0 0,-2-1 1 0 0,2 0-1 0 0,0 1 0 0 0,1 0 1 0 0,0 0-1 0 0,5-7 1 0 0,-3 5 340 0 0,1 0 0 0 0,2 1 0 0 0,-2 0 0 0 0,1 1 0 0 0,2 0 1 0 0,-2 1-1 0 0,2 0 0 0 0,12-5 0 0 0,-18 8-373 0 0,0 1 1 0 0,1 0-1 0 0,0 1 1 0 0,0-1 0 0 0,0 1-1 0 0,0 0 1 0 0,0 1-1 0 0,-1 0 1 0 0,2 0-1 0 0,-1 0 1 0 0,0 1-1 0 0,0-1 1 0 0,0 1-1 0 0,0 1 1 0 0,-1 0-1 0 0,1-1 1 0 0,0 1-1 0 0,6 4 1 0 0,-7-3-117 0 0,-1-1 1 0 0,1 0-1 0 0,0 2 1 0 0,-1-2-1 0 0,0 2 1 0 0,0-1-1 0 0,0 1 1 0 0,-1 0-1 0 0,1 0 1 0 0,-1 0 0 0 0,1 0-1 0 0,-2 1 1 0 0,2-1-1 0 0,-2 1 1 0 0,0 0-1 0 0,1-1 1 0 0,-1 2-1 0 0,-1-1 1 0 0,0 0-1 0 0,3 6 1 0 0,-3-3 17 0 0,-1 1 0 0 0,0-2 0 0 0,0 1 1 0 0,0 0-1 0 0,-1-1 0 0 0,0 1 0 0 0,0 0 0 0 0,-2-1 0 0 0,1 2 1 0 0,0-2-1 0 0,-1 0 0 0 0,0 0 0 0 0,-5 9 0 0 0,5-11-240 0 0,1-2 1 0 0,0 2-1 0 0,-1-2 0 0 0,0 2 0 0 0,-1-1 1 0 0,2-1-1 0 0,-2 1 0 0 0,1-1 0 0 0,-2 1 1 0 0,2-2-1 0 0,-1 1 0 0 0,0 0 0 0 0,-1-1 1 0 0,-7 4-1 0 0,2-4-5212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0 919 0 0,'-12'30'1694'0'0,"1"22"5003"0"0,4 34 3860 0 0,6-72-10123 0 0,0 13-127 0 0,1 0-1 0 0,6 36 1 0 0,-5-50-293 0 0,1 0-1 0 0,2-1 0 0 0,-2 1 0 0 0,3-2 1 0 0,0 1-1 0 0,-1 0 0 0 0,9 13 0 0 0,-11-21-51 0 0,1-1 0 0 0,-1 1 0 0 0,0-1 0 0 0,2 0 1 0 0,-2 0-1 0 0,2 1 0 0 0,-1-2 0 0 0,1 0 0 0 0,-1 1 0 0 0,1-1 0 0 0,4 4 0 0 0,-4-5-270 0 0,-2 0 0 0 0,1 0 1 0 0,1 1-1 0 0,-1-2 0 0 0,1 1 0 0 0,-2-1 0 0 0,2 1 1 0 0,-1-1-1 0 0,5 0 0 0 0,9-1-6207 0 0</inkml:trace>
  <inkml:trace contextRef="#ctx0" brushRef="#br0" timeOffset="1">420 173 11055 0 0,'-4'4'295'0'0,"2"-2"0"0"0,-2 1 0 0 0,1 1 0 0 0,1-1 1 0 0,-1 1-1 0 0,1-1 0 0 0,-1 1 0 0 0,1 1 0 0 0,0-2 0 0 0,1 2 0 0 0,-2-2 0 0 0,0 8 0 0 0,-3 3 169 0 0,-45 116 2551 0 0,31-73-8060 0 0,15-42-673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1 161 10591 0 0,'-1'2'94'0'0,"1"-2"-1"0"0,1 1 0 0 0,-1 0 0 0 0,0-1 1 0 0,0 1-1 0 0,0 0 0 0 0,0-1 1 0 0,0 1-1 0 0,1-1 0 0 0,-1 2 1 0 0,0-1-1 0 0,0-1 0 0 0,2 1 0 0 0,-2-1 1 0 0,0 1-1 0 0,1-1 0 0 0,-1 1 1 0 0,1-1-1 0 0,-1 1 0 0 0,0-1 0 0 0,2 2 1 0 0,16 13 1722 0 0,-10-9-1397 0 0,12 10 736 0 0,1-1 0 0 0,28 17 0 0 0,-32-23-3779 0 0,34 13-1 0 0,-30-15-2991 0 0</inkml:trace>
  <inkml:trace contextRef="#ctx0" brushRef="#br0" timeOffset="1">486 0 11519 0 0,'3'1'532'0'0,"-2"-1"0"0"0,1 1-1 0 0,1-1 1 0 0,-1 2-1 0 0,0-1 1 0 0,1 0-1 0 0,-1 0 1 0 0,-1 0 0 0 0,1 0-1 0 0,1 1 1 0 0,-2-1-1 0 0,1 1 1 0 0,2 2 0 0 0,20 22 1405 0 0,-14-12-1588 0 0,-1 0 1 0 0,-1 1-1 0 0,0 0 0 0 0,-1 0 0 0 0,-1 0 0 0 0,0 0 1 0 0,-1 2-1 0 0,-1-2 0 0 0,0 1 0 0 0,2 22 0 0 0,-2 18-206 0 0,-1 92-1 0 0,-3-143-120 0 0,-17 183-1975 0 0,12-146-6326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271 0 3223 0 0,'-10'9'3332'0'0,"-1"1"0"0"0,-9 12-1 0 0,-15 24 1105 0 0,-24 54-2551 0 0,41-68-753 0 0,-52 102-240 0 0,31-59-2406 0 0,30-59-5640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11519 0 0,'0'-2'73'0'0,"0"2"0"0"0,0-1 0 0 0,0 0-1 0 0,0 1 1 0 0,0-1 0 0 0,0 1 0 0 0,0-1 0 0 0,0 0-1 0 0,0 1 1 0 0,0-2 0 0 0,0 1 0 0 0,0 1 0 0 0,0-1-1 0 0,0 1 1 0 0,0-1 0 0 0,1 0 0 0 0,-1 1-1 0 0,0-1 1 0 0,1 1 0 0 0,-1-2 0 0 0,0 2 0 0 0,2-1-1 0 0,-2 1 1 0 0,0-1 0 0 0,1 1 0 0 0,-1 0 0 0 0,1-1-1 0 0,-1 1 1 0 0,1-1 0 0 0,0 1 0 0 0,2-1 192 0 0,-2-1 1 0 0,1 2-1 0 0,0-1 1 0 0,1 1-1 0 0,-2 0 1 0 0,1 0-1 0 0,1-1 1 0 0,-1 1-1 0 0,0 0 1 0 0,3 1-1 0 0,4 0 448 0 0,1 1 0 0 0,-1 0 1 0 0,-1 0-1 0 0,12 4 0 0 0,-4 2-402 0 0,2 0 1 0 0,-3 2-1 0 0,1 0 1 0 0,24 21-1 0 0,54 55 1210 0 0,-65-57-1382 0 0,28 33-1768 0 0,-37-38-6198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3001 2567 0 0,'0'0'-141'0'0,"2"1"-17"0"0,2 4 3063 0 0,-3-4-2855 0 0,0 1 1 0 0,2 0-1 0 0,-2-1 0 0 0,0 1 1 0 0,0-1-1 0 0,1 0 0 0 0,0 1 1 0 0,0-1-1 0 0,-1 0 1 0 0,1 0-1 0 0,0-1 0 0 0,0 1 1 0 0,0 0-1 0 0,-1-1 0 0 0,2 2 1 0 0,-1-2-1 0 0,-1 0 1 0 0,2 1-1 0 0,-1-1 0 0 0,0 0 1 0 0,-1 0-1 0 0,2 0 1 0 0,-1 0-1 0 0,0 0 0 0 0,0-1 1 0 0,0 1-1 0 0,4-2 0 0 0,5-2 177 0 0,1-2 0 0 0,0 1 0 0 0,-2-2 1 0 0,22-13-1 0 0,38-38 514 0 0,-42 33-443 0 0,13-7-60 0 0,-9 5-16 0 0,-1 0-1 0 0,41-45 1 0 0,-27 12 346 0 0,76-133 1 0 0,-107 169-458 0 0,93-150 327 0 0,-2 7-322 0 0,-74 117-166 0 0,1 1-1 0 0,48-53 0 0 0,44-49 211 0 0,-94 120-160 0 0,3 1 0 0 0,55-37 0 0 0,-35 27 0 0 0,-44 33 0 0 0,-2 2 0 0 0,1-1 0 0 0,-1 2 0 0 0,1-1 0 0 0,1 1 0 0 0,0 1 0 0 0,-1-1 0 0 0,1 1 0 0 0,0 1 0 0 0,0-1 0 0 0,0 1 0 0 0,0 1 0 0 0,1 0 0 0 0,-1 1 0 0 0,18 0 0 0 0,-5 2 62 0 0,-1 0 0 0 0,0 3-1 0 0,0 0 1 0 0,24 9 0 0 0,77 37 607 0 0,-71-25-152 0 0,-2 3 1 0 0,-1 1 0 0 0,84 73-1 0 0,-77-57-27 0 0,137 127 572 0 0,-156-139-841 0 0,1-1 0 0 0,81 51-1 0 0,-53-40-84 0 0,-30-21-7 0 0,59 32 0 0 0,-76-46-50 0 0,1-1-1 0 0,-1-1 1 0 0,2 0 0 0 0,-1-1 0 0 0,29 3-1 0 0,-36-8-12 0 0,-1-1 0 0 0,1 0 0 0 0,-2 0 0 0 0,2-1 0 0 0,0-1 0 0 0,-2-1 0 0 0,2 1 0 0 0,-1 0 0 0 0,-1-2 0 0 0,2 0 0 0 0,16-9 1 0 0,7-8 595 0 0,64-47 1 0 0,-59 40-503 0 0,-8 2-136 0 0,-1 0 0 0 0,-2-1 0 0 0,-1-2 0 0 0,0-1 1 0 0,-2-1-1 0 0,-1-1 0 0 0,-2-2 0 0 0,-2 0 1 0 0,-1-1-1 0 0,-1-1 0 0 0,19-57 0 0 0,-25 60-21 0 0,158-437 186 0 0,-101 181-139 0 0,-51 194-105 0 0,51-151 0 0 0,51-51 171 0 0,-103 262-142 0 0,1 0-1 0 0,1 1 0 0 0,2 0 1 0 0,0 3-1 0 0,46-50 0 0 0,-58 72 27 0 0,1 1 0 0 0,-1-2 0 0 0,2 3 0 0 0,0-1 0 0 0,-1 1 0 0 0,2 1 0 0 0,0 0 0 0 0,0 2 0 0 0,0-2 0 0 0,15-1 0 0 0,-1 0 0 0 0,1 2 0 0 0,1 2 0 0 0,53-2 0 0 0,-74 6 1 0 0,-1 0 1 0 0,1 1-1 0 0,1-1 0 0 0,-2 1 0 0 0,1 0 1 0 0,-1 1-1 0 0,0 0 0 0 0,0 1 0 0 0,0-1 1 0 0,0 1-1 0 0,0 0 0 0 0,-1 1 0 0 0,1 0 1 0 0,7 6-1 0 0,4 7 8 0 0,0 1-1 0 0,-2 1 1 0 0,17 22 0 0 0,-8-4 117 0 0,-3 2 0 0 0,-1 1 1 0 0,22 59-1 0 0,2 1 195 0 0,8 19 91 0 0,67 218 0 0 0,-89-229-156 0 0,71 159 0 0 0,14-40 0 0 0,-92-187-192 0 0,2-2 0 0 0,1-1 0 0 0,46 49 0 0 0,-54-67-78 0 0,-11-9-2 0 0,0-2-1 0 0,2-1 1 0 0,17 15-1 0 0,-10-12 20 0 0,22 16 42 0 0,48 25 0 0 0,146 82 61 0 0,-53-28 8 0 0,-131-80-87 0 0,90 34 1 0 0,-101-46 52 0 0,76 22 169 0 0,-102-32-526 0 0,1-2-1 0 0,1 0 0 0 0,-1-1 1 0 0,0 1-1 0 0,0-2 0 0 0,25-3 0 0 0,-19 0-7475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43 3223 0 0,'0'0'162'0'0,"-1"1"0"0"0,1-1-1 0 0,0 0 1 0 0,-1 0-1 0 0,1 0 1 0 0,0 0 0 0 0,-1 0-1 0 0,1 1 1 0 0,0-1-1 0 0,0 0 1 0 0,-1 0 0 0 0,1 1-1 0 0,0-1 1 0 0,0 0 0 0 0,-1 0-1 0 0,1 1 1 0 0,0-1-1 0 0,0 0 1 0 0,0 1 0 0 0,-1-1-1 0 0,1 0 1 0 0,0 1-1 0 0,0-1 1 0 0,0 0 0 0 0,0 1-1 0 0,0-1 1 0 0,0 0-1 0 0,0 1 1 0 0,-1-1 0 0 0,1 0-1 0 0,0 1 1 0 0,0-1-1 0 0,1 0 1 0 0,-1 1 0 0 0,0-1-1 0 0,0 1 1 0 0,0-1-1 0 0,0 0 1 0 0,0 1 0 0 0,0-1-1 0 0,0 0 1 0 0,0 1-1 0 0,1-1 1 0 0,46 164 4969 0 0,-40-132-4423 0 0,20 73 434 0 0,-21-88-1095 0 0,0-1 0 0 0,1 0 0 0 0,18 31 0 0 0,-25-45-44 0 0,1-1-1 0 0,0 0 1 0 0,-1 0 0 0 0,1 0-1 0 0,0 0 1 0 0,0 0 0 0 0,0 0-1 0 0,0 0 1 0 0,0 0-1 0 0,0 0 1 0 0,0 0 0 0 0,1-1-1 0 0,-1 1 1 0 0,0 0-1 0 0,0-1 1 0 0,0 1 0 0 0,1-1-1 0 0,-1 1 1 0 0,0-1 0 0 0,1 0-1 0 0,-1 1 1 0 0,2-1-1 0 0,0 0-1 0 0,-1-1 0 0 0,0 1 0 0 0,0-1-1 0 0,0 1 1 0 0,0-1 0 0 0,0 0 0 0 0,0 0-1 0 0,0 0 1 0 0,0 0 0 0 0,0 0-1 0 0,0 0 1 0 0,2-3 0 0 0,5-4-2 0 0,-2 0 0 0 0,1 0-1 0 0,-1-1 1 0 0,8-11 0 0 0,4-12-8 0 0,-1 0 0 0 0,-1-2 0 0 0,-1 0 0 0 0,-3 0 0 0 0,0-2-1 0 0,9-45 1 0 0,-20 71 9 0 0,1-1 0 0 0,-1 0 0 0 0,-1 0 0 0 0,1 0 0 0 0,-2 0 0 0 0,0 0 0 0 0,0 0 0 0 0,-3-13 0 0 0,3 24 0 0 0,0-1 1 0 0,0 1-1 0 0,0-1 0 0 0,0 1 0 0 0,0-1 0 0 0,0 1 0 0 0,-1-1 0 0 0,1 0 1 0 0,0 1-1 0 0,0 0 0 0 0,-1-1 0 0 0,1 1 0 0 0,0-1 0 0 0,-1 1 0 0 0,1-1 1 0 0,0 1-1 0 0,-1 0 0 0 0,1-1 0 0 0,-1 1 0 0 0,1 0 0 0 0,-1-1 0 0 0,0 1 0 0 0,1 0 0 0 0,0 0-1 0 0,-1 0 1 0 0,1 0 0 0 0,0 0-1 0 0,-1 0 1 0 0,1 0 0 0 0,-1 0-1 0 0,1 1 1 0 0,0-1 0 0 0,-1 0-1 0 0,1 0 1 0 0,0 0 0 0 0,-1 0-1 0 0,1 1 1 0 0,0-1 0 0 0,0 0-1 0 0,-1 0 1 0 0,1 1 0 0 0,0-1-1 0 0,0 0 1 0 0,-1 1 0 0 0,-1 1 8 0 0,1 0 1 0 0,0 0-1 0 0,0 0 1 0 0,-1 1-1 0 0,1-1 1 0 0,0 0 0 0 0,-1 5-1 0 0,0 11 112 0 0,0 0 0 0 0,2-1 1 0 0,0 1-1 0 0,1 0 0 0 0,5 31 0 0 0,25 85 1549 0 0,-30-130-1643 0 0,3 10 180 0 0,0-1 0 0 0,1 1 1 0 0,1-1-1 0 0,14 25 0 0 0,-18-34-269 0 0,0-1-1 0 0,1 1 1 0 0,-1-1 0 0 0,1 0 0 0 0,0 0 0 0 0,0 0-1 0 0,0 0 1 0 0,0 0 0 0 0,0 0 0 0 0,1-1 0 0 0,-1 0-1 0 0,1 0 1 0 0,-1 0 0 0 0,1 0 0 0 0,0 0-1 0 0,0-1 1 0 0,0 1 0 0 0,0-1 0 0 0,0 0 0 0 0,0-1-1 0 0,6 2 1 0 0,4-3-6977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10135 0 0,'19'99'3077'0'0,"-9"-40"-1995"0"0,41 217 3037 0 0,13 69-3849 0 0,-57-314-631 0 0,-3 1 1 0 0,0 0-1 0 0,-2 0 0 0 0,-2 42 0 0 0,-2-69-1723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8:21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2147 455 0 0,'-3'0'352'0'0,"0"0"-1"0"0,0 1 0 0 0,0-1 0 0 0,0 1 1 0 0,0-1-1 0 0,0 1 0 0 0,0 0 0 0 0,0 0 1 0 0,0 1-1 0 0,-4 1 0 0 0,6-2-204 0 0,0-1 0 0 0,1 1-1 0 0,-1-1 1 0 0,1 1 0 0 0,-1-1 0 0 0,1 1-1 0 0,-1-1 1 0 0,1 1 0 0 0,-1-1-1 0 0,1 1 1 0 0,-1 0 0 0 0,1-1 0 0 0,0 1-1 0 0,-1 0 1 0 0,1-1 0 0 0,0 1 0 0 0,0 0-1 0 0,-1 0 1 0 0,1-1 0 0 0,0 1-1 0 0,0 0 1 0 0,0-1 0 0 0,0 1 0 0 0,0 0-1 0 0,0 0 1 0 0,0-1 0 0 0,0 1 0 0 0,0 0-1 0 0,1 0 1 0 0,-1-1 0 0 0,0 1-1 0 0,0 0 1 0 0,1 0 0 0 0,-1-1 0 0 0,0 1-1 0 0,1 0 1 0 0,-1-1 0 0 0,1 1 0 0 0,-1-1-1 0 0,1 1 1 0 0,-1-1 0 0 0,1 1-1 0 0,-1-1 1 0 0,1 1 0 0 0,-1-1 0 0 0,2 1-1 0 0,3 2 208 0 0,1 0 0 0 0,-1-1 0 0 0,1 0-1 0 0,0 0 1 0 0,0 0 0 0 0,0-1-1 0 0,0 0 1 0 0,0 0 0 0 0,10 0 0 0 0,-8-1-31 0 0,0-1 0 0 0,1 0 0 0 0,-1-1 0 0 0,-1 0 1 0 0,1 0-1 0 0,0-1 0 0 0,8-3 0 0 0,53-30 950 0 0,-44 22-993 0 0,0 0-28 0 0,9-2-140 0 0,9-2-33 0 0,1 0-24 0 0,4 0-45 0 0,-32 12 2 0 0,23-10 78 0 0,-30 11-60 0 0,27-15 110 0 0,-12 4 79 0 0,-1-2 0 0 0,-1 0-1 0 0,24-27 1 0 0,119-172 899 0 0,-26 29-1015 0 0,-63 98-71 0 0,105-162 0 0 0,-111 145-10 0 0,5 3-1 0 0,141-153 0 0 0,-164 200 15 0 0,99-103 4 0 0,-105 115-89 0 0,73-54 1 0 0,-116 97 39 0 0,10-8-5 0 0,0 2 0 0 0,0-1 0 0 0,1 2 0 0 0,22-10 0 0 0,6-3-27 0 0,147-83 222 0 0,-137 71-90 0 0,105-46-1 0 0,-115 64-79 0 0,26-2-11 0 0,5 5 0 0 0,-51 8-2 0 0,-8 1-15 0 0,-1 1 0 0 0,22 0 0 0 0,17 2 6 0 0,11 0 22 0 0,1 1 45 0 0,0 1 21 0 0,2 3 3 0 0,-1 1 0 0 0,-1 1 0 0 0,-2 3 3 0 0,-43-9-54 0 0,-11-1-7 0 0,-1 1 1 0 0,1 0-1 0 0,-1 0 0 0 0,0 0 0 0 0,10 5 0 0 0,0-2 7 0 0,-6-1 8 0 0,0-1 0 0 0,0 2 1 0 0,16 8-1 0 0,-16-8-10 0 0,34 19 107 0 0,-33-17-108 0 0,-3-3 4 0 0,0 1-1 0 0,0 1 1 0 0,11 8-1 0 0,-9-6-7 0 0,35 27 84 0 0,2 6-53 0 0,21 18 18 0 0,-19-17-59 0 0,7 6-1 0 0,-2-2 31 0 0,-6-6-31 0 0,5 7 42 0 0,-7-5 11 0 0,3 3 31 0 0,5 11 37 0 0,-3-3-65 0 0,15 17 10 0 0,-1 0-10 0 0,8 7 6 0 0,-23-27-61 0 0,8 3-12 0 0,-1-4 0 0 0,2 2 0 0 0,0 4 11 0 0,2 6 31 0 0,2 5-31 0 0,-4-1-11 0 0,-17-20 0 0 0,24 23 53 0 0,134 118 198 0 0,-157-143-224 0 0,14 13 31 0 0,2-2-1 0 0,98 67 1 0 0,-113-95-58 0 0,23 7-1099 0 0,-7-11-4614 0 0,-49-17-1979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8:31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70 8287 0 0,'-16'-1'2399'0'0,"14"1"-2309"0"0,1 0-1 0 0,-1 0 1 0 0,1 0-1 0 0,-1 0 1 0 0,1 0-1 0 0,0 0 1 0 0,-1 0-1 0 0,1 0 1 0 0,-1-1-1 0 0,1 1 1 0 0,-1-1-1 0 0,1 1 1 0 0,0-1-1 0 0,-1 1 0 0 0,-1-3 1 0 0,2 3-134 0 0,18 1 1577 0 0,42 1-639 0 0,6-3 196 0 0,-49 1-908 0 0,50-3 631 0 0,33-8-143 0 0,106-10 20 0 0,-94 14-1615 0 0,-35 0-239 0 0,-36 2 320 0 0,-30 4-99 0 0,-2-1-17 0 0,27-4-24 0 0,-27 4-73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8:31.8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13 107 11975 0 0,'-13'4'2380'0'0,"25"-9"1487"0"0,26-8-3299 0 0,184-62-1884 0 0,-215 73 1164 0 0,0 0-1 0 0,0 0 1 0 0,1 1 0 0 0,-1 0 0 0 0,9-1 0 0 0,-2 1-34 0 0,13-3-446 0 0,0 2 257 0 0,7 2-554 0 0,23 1-428 0 0,-8 1 234 0 0,-5 1-350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8:32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0 13359 0 0,'-1'1'519'0'0,"0"1"-684"0"0,9 7 4397 0 0,-1 0-3883 0 0,-5-5-215 0 0,1 0-1 0 0,0-1 0 0 0,1 1 1 0 0,-1-1-1 0 0,1 0 1 0 0,0 0-1 0 0,-1 0 1 0 0,7 3-1 0 0,-1 2-17 0 0,-4-4-34 0 0,1 0 0 0 0,-1 0 0 0 0,0 0-1 0 0,1-1 1 0 0,12 6 0 0 0,33 17 146 0 0,10 5-231 0 0,-8 2-246 0 0,-42-26-87 0 0,-8 2-349 0 0,10 29 457 0 0,-12-36 207 0 0,-1 1 0 0 0,0-1 0 0 0,0 0 0 0 0,0 0 1 0 0,0 0-1 0 0,-1 1 0 0 0,1-1 0 0 0,0 0 1 0 0,-1 0-1 0 0,0 0 0 0 0,1 0 0 0 0,-1 0 1 0 0,0 0-1 0 0,0 0 0 0 0,0 0 0 0 0,-2 3 0 0 0,-24 24-65 0 0,19-21 180 0 0,-273 275 966 0 0,236-237-1746 0 0,25-26 36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5 455 0 0,'-2'0'0'0'0,"0"0"0"0"0,1 0 0 0 0,-1 0 472 0 0,2 1-232 0 0,2-1 0 0 0,2 2-160 0 0,-1-4-80 0 0,1 1 80 0 0,-1-3-16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25.6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7831 0 0,'11'-2'1053'0'0,"0"1"-1"0"0,0-1 0 0 0,15-6 0 0 0,-16 6-957 0 0,20-6 738 0 0,1 3 200 0 0,-1 1-347 0 0,-22 3-38 0 0,3 1-169 0 0,2-1-334 0 0,-6 0 17 0 0,0 0 0 0 0,0 1 1 0 0,0 0-1 0 0,0 1 0 0 0,12 1 1 0 0,40 5-46 0 0,17-2-481 0 0,-65-4 269 0 0,-5 0-68 0 0,-1-1 0 0 0,1 1 0 0 0,-1-1 1 0 0,1-1-1 0 0,-1 1 0 0 0,7-2 0 0 0,24-3-705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26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11 11519 0 0,'-2'0'147'0'0,"-8"6"851"0"0,10-6-960 0 0,0 0-1 0 0,0 0 1 0 0,0 1-1 0 0,0-1 1 0 0,1 0 0 0 0,-1 0-1 0 0,0 1 1 0 0,0-1-1 0 0,0 0 1 0 0,0 0-1 0 0,1 1 1 0 0,-1-1 0 0 0,0 0-1 0 0,0 0 1 0 0,1 0-1 0 0,-1 1 1 0 0,0-1-1 0 0,0 0 1 0 0,1 0 0 0 0,-1 0-1 0 0,0 0 1 0 0,0 0-1 0 0,1 0 1 0 0,-1 1 0 0 0,0-1-1 0 0,0 0 1 0 0,1 0-1 0 0,-1 0 1 0 0,0 0-1 0 0,1 0 1 0 0,-1 0 0 0 0,0 0-1 0 0,1 0 1 0 0,0 0 1322 0 0,13 2-779 0 0,2 1-397 0 0,-4 0 43 0 0,0-1 0 0 0,1-1 0 0 0,12 1 0 0 0,-12 0-61 0 0,41-1 103 0 0,-39 0-327 0 0,44-4-320 0 0,12-4-258 0 0,-7-2-199 0 0,-11-1-709 0 0,-17 3 163 0 0,-27 5-3222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26.4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11975 0 0,'7'-2'555'0'0,"-1"1"-1"0"0,1 1 0 0 0,-1-1 1 0 0,1 1-1 0 0,0 0 0 0 0,-1 0 1 0 0,1 1-1 0 0,-1 0 0 0 0,1 0 1 0 0,10 4-1 0 0,-11-3-998 0 0,4 0 1060 0 0,1 3-22 0 0,31 17-23 0 0,-32-17-90 0 0,-2 2-38 0 0,24 21-10 0 0,-24-21-19 0 0,-4 2-81 0 0,11 26-40 0 0,-11-20-5 0 0,-5-6-229 0 0,0 0 0 0 0,-1 0 0 0 0,0-1 0 0 0,0 1 0 0 0,-1-1 0 0 0,0 0 0 0 0,0 0-1 0 0,-1 0 1 0 0,0 0 0 0 0,-6 8 0 0 0,-14 16-226 0 0,-39 41 0 0 0,22-31-5599 0 0,6-9-1374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28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3439 919 0 0,'0'-3'1145'0'0,"5"0"2499"0"0,6 3 6775 0 0,1 1-10300 0 0,28 0 834 0 0,-32-5-710 0 0,-5 2-223 0 0,9-3 228 0 0,0-2 0 0 0,-1 0 1 0 0,-1 0-1 0 0,16-13 0 0 0,104-104 1674 0 0,-46 41-1522 0 0,-48 49-319 0 0,1 0 48 0 0,-1 0 59 0 0,0 0-20 0 0,10-21 60 0 0,-2-2 0 0 0,39-67-1 0 0,-2 4 162 0 0,64-103-325 0 0,-92 131-43 0 0,-5-2 1 0 0,53-145-1 0 0,-53 124 37 0 0,4 2-1 0 0,5 2 1 0 0,5 3 0 0 0,130-171-1 0 0,-15 27-57 0 0,-21 29 0 0 0,-106 157 0 0 0,77-76 0 0 0,-109 123 0 0 0,229-214 0 0 0,-203 196 0 0 0,2 3 0 0 0,2 1 0 0 0,96-50 0 0 0,118-27 64 0 0,-221 97-64 0 0,24-4 0 0 0,4 1-11 0 0,2 4-31 0 0,4 3 31 0 0,-1 2 11 0 0,-4 3 12 0 0,-3 5 49 0 0,-3 4 15 0 0,0 4-20 0 0,10 8 15 0 0,-13-2-59 0 0,27 6 41 0 0,-26-4-42 0 0,8 1 0 0 0,-3 0 31 0 0,-45-12-33 0 0,34 13 58 0 0,-43-15-43 0 0,-4-1 5 0 0,0 0 1 0 0,-1 1 0 0 0,15 8 0 0 0,-10-6-6 0 0,36 21 95 0 0,0 5-49 0 0,-32-21-44 0 0,34 26 92 0 0,-39-28-108 0 0,32 26 71 0 0,-34-26-68 0 0,30 28 70 0 0,7 12-14 0 0,2 3-5 0 0,-1 5 14 0 0,2-2 12 0 0,3 1 41 0 0,3 2 0 0 0,-44-46-106 0 0,33 41 107 0 0,-33-40-105 0 0,-3-3 6 0 0,0 0 0 0 0,-1 1 0 0 0,9 16 0 0 0,33 51 112 0 0,-1 5-1 0 0,16 35 0 0 0,-35-60-12 0 0,13 21-53 0 0,105 187 205 0 0,23 9 224 0 0,-27-38-388 0 0,-19 10 33 0 0,-31-57-101 0 0,-65-136-25 0 0,3-1 1 0 0,3-1-1 0 0,1-2 0 0 0,3-2 1 0 0,2-1-1 0 0,2-3 0 0 0,82 68 1 0 0,46 28 203 0 0,150 120-20 0 0,-254-210-211 0 0,2-3 0 0 0,3-3-1 0 0,106 48 1 0 0,-162-84-55 0 0,-8-4 14 0 0,-1-1-1 0 0,1 1 1 0 0,0-1 0 0 0,0-1-1 0 0,1 0 1 0 0,-1 0-1 0 0,1 0 1 0 0,-1-1-1 0 0,12 0 1 0 0,18-1-326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4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86 5527 0 0,'-3'23'2080'0'0,"2"-20"-1631"0"0,1 1 0 0 0,-1-1-1 0 0,1 1 1 0 0,0 0 0 0 0,-1-1-1 0 0,2 1 1 0 0,0 6 0 0 0,-1-9-388 0 0,0-1 0 0 0,0 0 0 0 0,0 0 1 0 0,0 0-1 0 0,0 0 0 0 0,0 0 0 0 0,0 1 1 0 0,0-1-1 0 0,0 0 0 0 0,0 0 0 0 0,1 0 1 0 0,-1 0-1 0 0,0 0 0 0 0,0 0 0 0 0,0 1 1 0 0,0-1-1 0 0,0 0 0 0 0,0 0 0 0 0,0 0 1 0 0,1 0-1 0 0,-1 0 0 0 0,0 0 0 0 0,0 0 1 0 0,0 0-1 0 0,0 0 0 0 0,1 0 0 0 0,-1 0 1 0 0,0 0-1 0 0,0 0 0 0 0,0 0 0 0 0,0 0 1 0 0,0 0-1 0 0,1 0 0 0 0,-1 0 0 0 0,0 0 1 0 0,0 0-1 0 0,0 0 0 0 0,0 0 0 0 0,1 0 1 0 0,-1 0-1 0 0,0 0 0 0 0,0 0 0 0 0,0 0 1 0 0,0 0-1 0 0,1 0 0 0 0,9-8 1477 0 0,6-10 100 0 0,-5 2-655 0 0,-9 14-904 0 0,1-1-1 0 0,-1 0 0 0 0,0 1 1 0 0,-1-1-1 0 0,1 0 0 0 0,0 0 0 0 0,-1 0 1 0 0,0 0-1 0 0,0 0 0 0 0,0 0 1 0 0,0-1-1 0 0,1-2 0 0 0,-2 6-78 0 0,0-1 0 0 0,0 1 0 0 0,0 0 0 0 0,0 0 0 0 0,0 0 0 0 0,0 0 0 0 0,0 0 0 0 0,0-1 0 0 0,0 1 0 0 0,0 0 0 0 0,0 0 0 0 0,0 0 0 0 0,0 0 0 0 0,0 0 0 0 0,0-1 0 0 0,-1 1 0 0 0,1 0 0 0 0,0 0 0 0 0,0 0 0 0 0,0 0 0 0 0,0 0 0 0 0,0 0 0 0 0,0-1 0 0 0,0 1 0 0 0,0 0 0 0 0,0 0 0 0 0,-1 0 0 0 0,1 0 0 0 0,0 0 0 0 0,0 0 0 0 0,0 0 0 0 0,0 0 0 0 0,0 0 0 0 0,0-1 0 0 0,-1 1 0 0 0,1 0 0 0 0,0 0 0 0 0,0 0 0 0 0,0 0 0 0 0,0 0 0 0 0,0 0 0 0 0,-1 0 0 0 0,-7 4 1 0 0,-5 8-14 0 0,11-9 41 0 0,-1 0 0 0 0,1 0 0 0 0,0 1 0 0 0,0-1 0 0 0,1 1 0 0 0,-1-1 0 0 0,1 1 0 0 0,0 0-1 0 0,0 0 1 0 0,0-1 0 0 0,0 1 0 0 0,1 0 0 0 0,-1 0 0 0 0,1 0 0 0 0,0 0 0 0 0,0 5 0 0 0,10-10 37 0 0,26-1-1 0 0,-36 2-60 0 0,1 0 0 0 0,0 1-1 0 0,-1-1 1 0 0,1 0 0 0 0,-1 0-1 0 0,1 0 1 0 0,0-1 0 0 0,-1 1-1 0 0,1 0 1 0 0,-1 0 0 0 0,1 0 0 0 0,-1 0-1 0 0,1 0 1 0 0,-1-1 0 0 0,1 1-1 0 0,0 0 1 0 0,-1-1 0 0 0,1 1-1 0 0,-1 0 1 0 0,0-1 0 0 0,2 0 0 0 0,3-4 100 0 0,1-1 0 0 0,-1 1 0 0 0,1-2 0 0 0,-2 1 0 0 0,7-10 1 0 0,-10 14-49 0 0,0 0 0 0 0,0 0 1 0 0,0 0-1 0 0,0 0 1 0 0,0 0-1 0 0,-1 0 1 0 0,1-1-1 0 0,-1 1 1 0 0,1 0-1 0 0,-1 0 1 0 0,0-1-1 0 0,0 1 0 0 0,0 0 1 0 0,0 0-1 0 0,-1-1 1 0 0,1 1-1 0 0,0 0 1 0 0,-1 0-1 0 0,0 0 1 0 0,1-1-1 0 0,-1 1 1 0 0,0 0-1 0 0,0 0 0 0 0,0 0 1 0 0,0 0-1 0 0,-2-2 1 0 0,1 3-200 0 0,1-1 1 0 0,-1 0-1 0 0,1 0 1 0 0,0 0-1 0 0,0 0 0 0 0,0 0 1 0 0,0 0-1 0 0,0 0 1 0 0,0 0-1 0 0,0-1 1 0 0,1 1-1 0 0,-1-4 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1 243 7943 0 0,'0'-8'79'0'0,"0"1"0"0"0,0-1 1 0 0,1 1-1 0 0,0 0 0 0 0,0-1 0 0 0,0 1 0 0 0,1 0 0 0 0,0 0 0 0 0,1 0 0 0 0,0 0 0 0 0,0 0 0 0 0,0 1 0 0 0,7-11 0 0 0,-9 16 9 0 0,12-19 1815 0 0,2 0 0 0 0,28-29 0 0 0,-39 45-1635 0 0,0 0 1 0 0,1 0-1 0 0,-1 0 0 0 0,1 1 1 0 0,-1 0-1 0 0,1 0 1 0 0,0 0-1 0 0,0 0 0 0 0,0 1 1 0 0,1 0-1 0 0,-1 0 1 0 0,0 1-1 0 0,1-1 0 0 0,0 1 1 0 0,-1 0-1 0 0,1 1 0 0 0,10-1 1 0 0,-11 3-174 0 0,1-1 0 0 0,-1 1 0 0 0,1 0 1 0 0,-1 1-1 0 0,0-1 0 0 0,1 1 0 0 0,-1 0 0 0 0,0 0 1 0 0,-1 1-1 0 0,1 0 0 0 0,-1-1 0 0 0,1 2 0 0 0,-1-1 0 0 0,0 0 1 0 0,-1 1-1 0 0,7 9 0 0 0,-4-4-90 0 0,1 1 0 0 0,-1 0 0 0 0,-1 1 0 0 0,0-1 0 0 0,-1 1-1 0 0,0 0 1 0 0,3 14 0 0 0,-5-12 18 0 0,-1-1-1 0 0,0 1 1 0 0,-1 0-1 0 0,-1 0 1 0 0,0 0-1 0 0,0-1 1 0 0,-2 1-1 0 0,1 0 1 0 0,-2-1-1 0 0,0 0 1 0 0,0 0-1 0 0,-1 0 1 0 0,-10 19-1 0 0,4-13-101 0 0,0 1-1 0 0,-1-2 0 0 0,-1 1 0 0 0,-1-2 1 0 0,-1 0-1 0 0,0-1 0 0 0,-26 22 1 0 0,26-27-1728 0 0,0-2-5160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42 4143 0 0,'-5'-6'3471'0'0,"6"5"-3072"0"0,-1 1-1 0 0,1-1 0 0 0,-1 0 0 0 0,1 1 0 0 0,0-1 0 0 0,-1 0 1 0 0,1 1-1 0 0,0-1 0 0 0,0 1 0 0 0,-1-1 0 0 0,1 1 0 0 0,0 0 1 0 0,0-1-1 0 0,0 1 0 0 0,0 0 0 0 0,-1-1 0 0 0,1 1 0 0 0,0 0 0 0 0,0 0 1 0 0,0 0-1 0 0,1 0 0 0 0,9-4-7 0 0,-4 1-69 0 0,0 1-1 0 0,0 1 1 0 0,-1-1-1 0 0,1 1 0 0 0,7 0 1 0 0,44-6 1514 0 0,-44 5-1620 0 0,-6 0-11 0 0,1 1 1 0 0,-1 1 0 0 0,0 0-1 0 0,15 1 1 0 0,47 2 583 0 0,-29-2-653 0 0,-31 0-28 0 0,2 0-21 0 0,34 4-86 0 0,23 3-768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4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14279 0 0,'0'0'3508'0'0,"11"3"-2430"0"0,33 9-58 0 0,-33-9 341 0 0,-3 1-761 0 0,28 11-74 0 0,-27-11-51 0 0,-9 4-380 0 0,0-3-80 0 0,0-1 1 0 0,0 0 0 0 0,0 1-1 0 0,-1-1 1 0 0,0 1-1 0 0,0-1 1 0 0,0 0-1 0 0,0 0 1 0 0,-1 1 0 0 0,1-1-1 0 0,-1 0 1 0 0,0 0-1 0 0,0 0 1 0 0,-1-1 0 0 0,-2 5-1 0 0,-16 16 62 0 0,-2 0 1 0 0,0-2-1 0 0,-1-1 0 0 0,-44 31 0 0 0,-11-6-6763 0 0,46-29-566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5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489 49 919 0 0,'2'-13'109'0'0,"-2"9"2808"0"0,-3 1-2051 0 0,0 0 1 0 0,0 1-1 0 0,0 0 1 0 0,-1-1-1 0 0,1 1 1 0 0,-1 1 0 0 0,-6-4-1 0 0,-31-4 2648 0 0,18 8-2241 0 0,-42 3 0 0 0,43-1-372 0 0,-210 2 903 0 0,165-3-7417 0 0,59 0-433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5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8751 0 0,'-6'2'613'0'0,"0"0"0"0"0,0 0 0 0 0,0 1 0 0 0,0 0 0 0 0,1 0 0 0 0,-1 0 0 0 0,1 1 0 0 0,0 0 0 0 0,0 0 0 0 0,0 0 0 0 0,0 1 0 0 0,-5 7 0 0 0,-3 3 192 0 0,1 0 0 0 0,1 1-1 0 0,-9 17 1 0 0,20-33-795 0 0,-8 13 80 0 0,2-1 1 0 0,0 1-1 0 0,-6 19 1 0 0,10-26-79 0 0,1 0 0 0 0,0 0 1 0 0,0 1-1 0 0,0-1 0 0 0,1 1 0 0 0,0-1 1 0 0,0 1-1 0 0,1-1 0 0 0,0 0 0 0 0,0 1 1 0 0,3 8-1 0 0,6 19 57 0 0,-2-16-15 0 0,21 26-44 0 0,-21-34-19 0 0,1 0 0 0 0,-1-1 0 0 0,15 12 0 0 0,26 14-183 0 0,-38-28-84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6.4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41 342 1375 0 0,'-2'0'203'0'0,"1"0"0"0"0,-1 0 0 0 0,1 0 0 0 0,-1 0 0 0 0,1 0 0 0 0,-1 0 0 0 0,1 0 0 0 0,-1 0 0 0 0,1-1 0 0 0,0 1 0 0 0,-1-1 0 0 0,1 1 0 0 0,-1-1 0 0 0,1 0 0 0 0,0 1 0 0 0,0-1 0 0 0,-1 0 0 0 0,1 0 0 0 0,0 0 0 0 0,0 0 0 0 0,0 0 0 0 0,0 0 0 0 0,0 0 0 0 0,0 0 0 0 0,0 0 0 0 0,0-1-1 0 0,0 1 1 0 0,1 0 0 0 0,-1-1 0 0 0,0 1 0 0 0,1 0 0 0 0,-1-1 0 0 0,1 1 0 0 0,0-1 0 0 0,-1 1 0 0 0,1-1 0 0 0,0 1 0 0 0,0-1 0 0 0,0 1 0 0 0,0-4 0 0 0,1 1 278 0 0,-1 0 1 0 0,1 0-1 0 0,0 0 1 0 0,0 0-1 0 0,1 0 1 0 0,-1 0-1 0 0,1 0 1 0 0,0 1-1 0 0,0-1 1 0 0,0 0-1 0 0,0 1 1 0 0,1 0-1 0 0,5-7 1 0 0,98-82 3567 0 0,-77 70-3959 0 0,0 2-1 0 0,2 1 1 0 0,0 2 0 0 0,41-17-1 0 0,-61 30-145 0 0,29-14-872 0 0,-14 4-45 0 0,-20 10-1091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6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6447 0 0,'0'0'3031'0'0,"10"-1"-1732"0"0,3 0-839 0 0,35-2 2726 0 0,-36 2-2747 0 0,7 0 34 0 0,1 1 3563 0 0,-16 8-3625 0 0,-1-3-321 0 0,-2-3-69 0 0,1 0 1 0 0,-1-1 0 0 0,0 1 0 0 0,0 0-1 0 0,0 0 1 0 0,0 0 0 0 0,-1 0 0 0 0,1 0-1 0 0,0 0 1 0 0,-1 0 0 0 0,1 0 0 0 0,-1 0-1 0 0,0 0 1 0 0,0 0 0 0 0,0 0-1 0 0,0 0 1 0 0,0 0 0 0 0,0 0 0 0 0,0 0-1 0 0,-1 0 1 0 0,1 0 0 0 0,-1 0 0 0 0,1 0-1 0 0,-3 4 1 0 0,-9 12 21 0 0,-1-1-1 0 0,-1 0 0 0 0,-1 0 1 0 0,-27 22-1 0 0,19-18-646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7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73 4607 0 0,'-7'-29'1132'0'0,"7"25"-200"0"0,0-1-1 0 0,0 1 1 0 0,0-1 0 0 0,1 1-1 0 0,-1-1 1 0 0,1 1 0 0 0,3-9 4046 0 0,2 19-4263 0 0,19 18-226 0 0,-14-12-103 0 0,13 29 319 0 0,3 3-208 0 0,2-2-86 0 0,0-7-374 0 0,4 2-65 0 0,-26-29-126 0 0,-1-2-717 0 0,16 20 112 0 0,-15-19-173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7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0 5063 0 0,'-5'1'224'0'0,"-1"-1"48"0"0,2 2-272 0 0,0-1 0 0 0,2 1 0 0 0,1-1 0 0 0,-2 5 664 0 0,-1-1 72 0 0,-2 5 24 0 0,0 2 0 0 0,-1 5-440 0 0,1 1-80 0 0,0 2-16 0 0,2-2-8 0 0,0 0-352 0 0,1 0-72 0 0,2 0-16 0 0,-1-2-3360 0 0</inkml:trace>
  <inkml:trace contextRef="#ctx0" brushRef="#br0" timeOffset="1">10 103 5983 0 0,'0'0'1736'0'0,"57"-7"2240"0"0,23 23-3024 0 0,-22 2-112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7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 5063 0 0,'0'0'103'0'0,"0"0"0"0"0,0 0 0 0 0,0 0 0 0 0,0 0 0 0 0,0 1 0 0 0,0-1 0 0 0,0 0 0 0 0,0 0-1 0 0,0 0 1 0 0,0 0 0 0 0,0 0 0 0 0,0 0 0 0 0,0 1 0 0 0,0-1 0 0 0,0 0 0 0 0,0 0 0 0 0,0 0 0 0 0,0 0-1 0 0,0 0 1 0 0,0 0 0 0 0,0 0 0 0 0,1 1 0 0 0,-1-1 0 0 0,0 0 0 0 0,0 0 0 0 0,0 0 0 0 0,0 0 0 0 0,0 0-1 0 0,0 0 1 0 0,0 0 0 0 0,0 0 0 0 0,0 0 0 0 0,0 0 0 0 0,1 0 0 0 0,-1 1 0 0 0,0-1 0 0 0,0 0-1 0 0,0 0 1 0 0,0 0 0 0 0,0 0 0 0 0,0 0 0 0 0,0 0 0 0 0,1 0 0 0 0,-1 0 0 0 0,0 0 0 0 0,0 0 0 0 0,0 0-1 0 0,0 0 1 0 0,0 0 0 0 0,0 0 0 0 0,1 0 0 0 0,-1 0 0 0 0,0 0 0 0 0,0 0 0 0 0,0 0 0 0 0,0-1-1 0 0,0 1 1 0 0,0 0 0 0 0,0 0 0 0 0,0 0 0 0 0,1 0 0 0 0,-1 0 0 0 0,0 0 0 0 0,0 0 0 0 0,0 0 0 0 0,-2 19 2906 0 0,-8 21-555 0 0,-1-10-2265 0 0,-2 0 1 0 0,0 0-1 0 0,-2-2 1 0 0,-2 0 0 0 0,0 0-1 0 0,-22 24 1 0 0,14-27-2432 0 0,12-16-3738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8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11975 0 0,'0'0'1083'0'0,"4"6"-891"0"0,13 17-33 0 0,-13-17 550 0 0,0 3 232 0 0,62 180 2521 0 0,-51-151-3362 0 0,-14-36-100 0 0,0 1 1 0 0,0-1 0 0 0,0 0-1 0 0,0 1 1 0 0,1-1 0 0 0,-1 0-1 0 0,1 0 1 0 0,-1 0 0 0 0,1 0-1 0 0,0 0 1 0 0,0-1 0 0 0,0 1-1 0 0,0 0 1 0 0,0-1 0 0 0,4 3-1 0 0,0-2 2 0 0,0-1-1 0 0,1 0 1 0 0,-1 0-1 0 0,0 0 1 0 0,0-1-1 0 0,8 0 1 0 0,-14 0-2 0 0,1 1 3 0 0,0-1-1 0 0,0 0 1 0 0,0 0 0 0 0,0 0-1 0 0,1 0 1 0 0,-1 0 0 0 0,0-1-1 0 0,0 1 1 0 0,0 0 0 0 0,0-1-1 0 0,0 1 1 0 0,1 0 0 0 0,-1-1-1 0 0,0 1 1 0 0,1-2 0 0 0,7-2 4 0 0,29-19-6 0 0,5-6-417 0 0,-6 4-174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13879 0 0,'-5'7'484'0'0,"0"-1"0"0"0,0 1 0 0 0,1 0 0 0 0,0 0 0 0 0,0 1 0 0 0,1-1 0 0 0,0 1-1 0 0,0 0 1 0 0,-3 16 0 0 0,1 1 600 0 0,-4 51 0 0 0,7-48-929 0 0,1 0 1 0 0,2 0-1 0 0,0 1 0 0 0,2-1 1 0 0,1 0-1 0 0,1-1 0 0 0,2 1 0 0 0,0-1 1 0 0,14 34-1 0 0,-17-53-227 0 0,-1-1 0 0 0,1 0-1 0 0,1 0 1 0 0,-1 0 0 0 0,1-1 0 0 0,0 0 0 0 0,0 0-1 0 0,8 7 1 0 0,-9-10-4 0 0,0 0 0 0 0,0 0 0 0 0,0-1 0 0 0,0 1 0 0 0,0-1-1 0 0,1 0 1 0 0,-1 0 0 0 0,0-1 0 0 0,1 1 0 0 0,0-1 0 0 0,-1 0 0 0 0,1-1-1 0 0,0 1 1 0 0,8-1 0 0 0,6-2-956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8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7831 0 0,'-3'-1'-234'0'0,"3"4"1925"0"0,3 2 3279 0 0,22 23-3723 0 0,-19-21 7 0 0,2-1-84 0 0,24 18-366 0 0,-23-18-164 0 0,0 1-31 0 0,28 20-74 0 0,-28-20-281 0 0,0 0-118 0 0,28 21-28 0 0,-28-21-33 0 0,-1-2-124 0 0,26 19-58 0 0,-26-19-920 0 0,1 0-3814 0 0,34 17-1634 0 0</inkml:trace>
  <inkml:trace contextRef="#ctx0" brushRef="#br0" timeOffset="1">395 103 9671 0 0,'0'0'2136'0'0,"5"7"-913"0"0,1 0-805 0 0,-3-4-182 0 0,-1 0-1 0 0,1-1 1 0 0,-1 1 0 0 0,0 1 0 0 0,0-1 0 0 0,0 0-1 0 0,0 0 1 0 0,2 6 0 0 0,-1-2 242 0 0,0 0-1 0 0,0 0 1 0 0,-1 0 0 0 0,0 0-1 0 0,0 0 1 0 0,-1 0-1 0 0,0 1 1 0 0,0 13 0 0 0,-1-16-368 0 0,-1 0 1 0 0,0 0-1 0 0,0-1 0 0 0,0 1 1 0 0,0-1-1 0 0,-1 1 1 0 0,0-1-1 0 0,0 1 1 0 0,0-1-1 0 0,0 0 0 0 0,-1 0 1 0 0,0 0-1 0 0,1 0 1 0 0,-2 0-1 0 0,1-1 0 0 0,-4 4 1 0 0,-10 8 133 0 0,-1 0-1 0 0,0-1 1 0 0,-39 23 0 0 0,4-12-6476 0 0,27-15-850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6:59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63 4143 0 0,'53'-63'7864'0'0,"-58"79"-3122"0"0,1 39-2646 0 0,3-53-1836 0 0,1-1-209 0 0,0-1 0 0 0,0 1 0 0 0,0 0 0 0 0,0-1 0 0 0,0 1 0 0 0,0-1 0 0 0,0 1 0 0 0,0-1-1 0 0,0 1 1 0 0,0-1 0 0 0,0 1 0 0 0,0 0 0 0 0,0-1 0 0 0,0 1 0 0 0,1-1 0 0 0,-1 1 0 0 0,0-1-1 0 0,0 1 1 0 0,1-1 0 0 0,-1 1 0 0 0,0-1 0 0 0,1 0 0 0 0,-1 1 0 0 0,0-1 0 0 0,1 1 0 0 0,-1-1-1 0 0,1 0 1 0 0,-1 1 0 0 0,0-1 0 0 0,1 0 0 0 0,-1 1 0 0 0,1-1 0 0 0,-1 0 0 0 0,1 0 0 0 0,0 0-1 0 0,-1 1 1 0 0,1-1 0 0 0,33 19 13 0 0,-34-19-62 0 0,1 0-1 0 0,-1 0 1 0 0,0 1-1 0 0,1-1 1 0 0,-1 0 0 0 0,0 1-1 0 0,1-1 1 0 0,-1 0-1 0 0,1 0 1 0 0,-1 0-1 0 0,0 1 1 0 0,1-1 0 0 0,-1 0-1 0 0,1 0 1 0 0,-1 0-1 0 0,1 0 1 0 0,-1 0-1 0 0,1 0 1 0 0,-1 0 0 0 0,0 0-1 0 0,1 0 1 0 0,-1 0-1 0 0,1 0 1 0 0,-1 0-1 0 0,1 0 1 0 0,-1 0 0 0 0,1 0-1 0 0,-1-1 1 0 0,0 1-1 0 0,1 0 1 0 0,-1 0-1 0 0,1 0 1 0 0,-1-1 0 0 0,25-12 20 0 0,-24 12-19 0 0,0 1 0 0 0,0-1 0 0 0,0 0 0 0 0,1 1 1 0 0,-1-1-1 0 0,0 0 0 0 0,0 0 0 0 0,0 0 0 0 0,0 0 0 0 0,0 0 0 0 0,0 0 0 0 0,-1 0 0 0 0,1 0 0 0 0,0-1 0 0 0,-1 1 0 0 0,1 0 0 0 0,0 0 0 0 0,-1-1 0 0 0,1 1 0 0 0,-1 0 1 0 0,0-1-1 0 0,1-1 0 0 0,-1 0 13 0 0,1 2 12 0 0,-1 0 1 0 0,0 0-1 0 0,0 0 0 0 0,1 0 1 0 0,-1 0-1 0 0,0 0 0 0 0,0 0 1 0 0,0 0-1 0 0,0 0 0 0 0,0 0 1 0 0,-1 0-1 0 0,1 0 0 0 0,0 0 1 0 0,-1-2-1 0 0,1 3-15 0 0,0 0 1 0 0,-1 0-1 0 0,1 0 0 0 0,0-1 0 0 0,0 1 0 0 0,-1 0 1 0 0,1 0-1 0 0,0 0 0 0 0,0 0 0 0 0,-1 0 0 0 0,1 0 1 0 0,0 0-1 0 0,0 0 0 0 0,-1 0 0 0 0,1 0 0 0 0,0 0 1 0 0,-1 0-1 0 0,1 0 0 0 0,0 0 0 0 0,0 0 0 0 0,-1 0 0 0 0,1 0 1 0 0,0 0-1 0 0,0 0 0 0 0,-1 0 0 0 0,1 0 0 0 0,0 1 1 0 0,0-1-1 0 0,-1 0 0 0 0,1 0 0 0 0,0 0 0 0 0,-1 1 1 0 0,-1 1 34 0 0,0-1 0 0 0,0 1 0 0 0,0 1 0 0 0,0-1 0 0 0,0 0 0 0 0,0 0 0 0 0,0 1 0 0 0,-2 4 0 0 0,2-2-6 0 0,0-2-30 0 0,0 0 0 0 0,1 0-1 0 0,0 0 1 0 0,0 1 0 0 0,0-1-1 0 0,0 0 1 0 0,1 1 0 0 0,-1-1-1 0 0,1 1 1 0 0,0 4 0 0 0,9-8 42 0 0,27-3 22 0 0,-35 4-70 0 0,-1-1-1 0 0,1 0 0 0 0,-1 0 1 0 0,1 0-1 0 0,-1 0 0 0 0,1 0 0 0 0,0 0 1 0 0,-1 0-1 0 0,1-1 0 0 0,-1 1 0 0 0,1 0 1 0 0,-1 0-1 0 0,1 0 0 0 0,0-1 0 0 0,-1 1 1 0 0,1 0-1 0 0,-1 0 0 0 0,1-1 1 0 0,-1 1-1 0 0,0 0 0 0 0,1-1 0 0 0,-1 1 1 0 0,1-1-1 0 0,-1 1 0 0 0,0 0 0 0 0,1-1 1 0 0,-1 1-1 0 0,0-1 0 0 0,1 1 1 0 0,-1-1-1 0 0,0 1 0 0 0,0-1 0 0 0,1 0 1 0 0,-1 1-1 0 0,0-1 0 0 0,0 1 0 0 0,0-1 1 0 0,0 1-1 0 0,0-2 0 0 0,1 1 5 0 0,-1 1-1 0 0,1-1 1 0 0,-1 0 0 0 0,1 1-1 0 0,-1-1 1 0 0,0 0 0 0 0,1 0-1 0 0,-1 1 1 0 0,0-1-1 0 0,1 0 1 0 0,-1 0 0 0 0,0 0-1 0 0,0 1 1 0 0,0-1 0 0 0,0 0-1 0 0,1 0 1 0 0,-1 0-1 0 0,0 0 1 0 0,-1 1 0 0 0,1-1-1 0 0,0 0 1 0 0,0 0 0 0 0,0 0-1 0 0,0 0 1 0 0,-1 1-1 0 0,1-1 1 0 0,0 0 0 0 0,-1 0-1 0 0,1 1 1 0 0,-1-1 0 0 0,1 0-1 0 0,-1 1 1 0 0,1-1 0 0 0,-1 0-1 0 0,1 1 1 0 0,-1-1-1 0 0,0 1 1 0 0,1-1 0 0 0,-1 1-1 0 0,0-1 1 0 0,1 1 0 0 0,-1-1-1 0 0,0 1 1 0 0,0 0-1 0 0,1-1 1 0 0,-1 1 0 0 0,0 0-1 0 0,0 0 1 0 0,0-1 0 0 0,0 1-1 0 0,1 0 1 0 0,-1 0-1 0 0,0 0 1 0 0,0 0 0 0 0,-1 0-1 0 0,-4 0 9 0 0,-1 0 0 0 0,0 0-1 0 0,0 1 1 0 0,1-1 0 0 0,-8 3-1 0 0,-57 20-1810 0 0,58-18-6067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0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26 382 1375 0 0,'-1'-1'-40'0'0,"-1"1"-1"0"0,1-1 1 0 0,-1 1-1 0 0,1-1 0 0 0,-1 0 1 0 0,1 1-1 0 0,-1-1 1 0 0,1 0-1 0 0,0 0 0 0 0,-1 0 1 0 0,-1-2-1 0 0,2 2 228 0 0,1 0 1 0 0,-1 0-1 0 0,0 0 0 0 0,1 0 1 0 0,-1 0-1 0 0,1 0 0 0 0,-1 0 1 0 0,1-1-1 0 0,0 1 0 0 0,-1 0 1 0 0,1 0-1 0 0,0 0 1 0 0,0-1-1 0 0,0 1 0 0 0,0 0 1 0 0,0 0-1 0 0,0-1 0 0 0,0-1 1 0 0,1 0 316 0 0,0 0 1 0 0,-1 0-1 0 0,1 0 1 0 0,1 1-1 0 0,-1-1 1 0 0,0 0 0 0 0,1 0-1 0 0,-1 1 1 0 0,1-1-1 0 0,3-3 1 0 0,-2 3 1904 0 0,2-1-1159 0 0,30-19 1151 0 0,-2-1-156 0 0,7-5-501 0 0,5-5-657 0 0,0-1-310 0 0,-4 4-353 0 0,-11 8-257 0 0,3-4-134 0 0,-26 21-99 0 0,-1 1-588 0 0,0 1 0 0 0,0-1 0 0 0,-1 0 0 0 0,0-1 0 0 0,0 1 0 0 0,0-1 0 0 0,-1 0 0 0 0,0 0 0 0 0,5-9 0 0 0,-6 5-6196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0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2303 0 0,'3'-2'35'0'0,"1"0"2990"0"0,2 0 3313 0 0,46-15-3096 0 0,-3-1-763 0 0,-16 6-1714 0 0,-25 9-42 0 0,2 0-50 0 0,40-11 1615 0 0,-49 23-2128 0 0,-1-4-137 0 0,1-2-6 0 0,0 1-1 0 0,-1-1 1 0 0,0 0-1 0 0,0 1 1 0 0,0-1-1 0 0,0 1 1 0 0,-1-1-1 0 0,1 0 1 0 0,-1 1-1 0 0,0-1 1 0 0,0 0-1 0 0,0 0 1 0 0,0 1-1 0 0,0-1 1 0 0,-1 0-1 0 0,0 0 1 0 0,-3 5-1 0 0,-156 185-161 0 0,140-167-454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0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316 325 6447 0 0,'-1'-3'629'0'0,"0"-1"0"0"0,1 1 0 0 0,-1 0 0 0 0,0-1 0 0 0,-1 1 0 0 0,1 0 0 0 0,0 0 0 0 0,-1 0 0 0 0,0-1 0 0 0,-2-2 0 0 0,-24-29 2315 0 0,-2 0-2216 0 0,-1 2 0 0 0,-2 0 1 0 0,-2 3-1 0 0,-48-35 0 0 0,74 59-483 0 0,4 4-121 0 0,1 0-1 0 0,-1-1 1 0 0,1 0 0 0 0,0 0-1 0 0,0 0 1 0 0,0-1-1 0 0,1 1 1 0 0,-1-1-1 0 0,1 0 1 0 0,0 0 0 0 0,-4-7-1 0 0,6 9-125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1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30 6447 0 0,'1'35'4377'0'0,"0"-18"-2973"0"0,-1 0 0 0 0,-1 0 0 0 0,-5 32-1 0 0,2-29-1548 0 0,0-1 1 0 0,-2 0-1 0 0,-1 0 0 0 0,-12 26 0 0 0,14-37-5507 0 0</inkml:trace>
  <inkml:trace contextRef="#ctx0" brushRef="#br0" timeOffset="1">116 0 9671 0 0,'0'0'2776'0'0,"55"18"-848"0"0,3 21-2040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1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30 3679 0 0,'0'0'1372'0'0,"-17"-12"5059"0"0,3 8-5123 0 0,-1 0-1 0 0,0 1 1 0 0,1 0 0 0 0,-1 2-1 0 0,-16-1 1 0 0,-76 4 33 0 0,101-1-1236 0 0,-20 1-80 0 0,-1 2 1 0 0,-31 9 0 0 0,-13 2-1455 0 0,50-15 277 0 0,20 0 1020 0 0,1-1-1 0 0,-1 1 1 0 0,0 0-1 0 0,1 0 1 0 0,-1 0-1 0 0,0-1 1 0 0,1 1-1 0 0,-1 0 1 0 0,1-1-1 0 0,-1 1 0 0 0,1-1 1 0 0,-1 1-1 0 0,1 0 1 0 0,-1-1-1 0 0,1 1 1 0 0,-1-1-1 0 0,1 0 1 0 0,-1 1-1 0 0,1-1 1 0 0,0 1-1 0 0,-1-1 1 0 0,1 0-1 0 0,0 1 0 0 0,0-1 1 0 0,-1 1-1 0 0,1-1 1 0 0,0-1-1 0 0,0-4-5251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2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0 11519 0 0,'-3'7'863'0'0,"1"0"-1"0"0,-2-1 0 0 0,1 1 0 0 0,-1-1 0 0 0,0 0 1 0 0,-6 8-1 0 0,-33 31 947 0 0,35-39-1772 0 0,0 1 1 0 0,1 1-1 0 0,0-1 1 0 0,0 1-1 0 0,1 0 1 0 0,0 1-1 0 0,0-1 1 0 0,1 1-1 0 0,1 0 1 0 0,-6 14 0 0 0,9-18 14 0 0,0 0 0 0 0,1 0 0 0 0,0 0 0 0 0,0 0 0 0 0,0 0 0 0 0,1 0 0 0 0,0 0 1 0 0,0 0-1 0 0,0 0 0 0 0,2 5 0 0 0,-2-6-53 0 0,0-2 7 0 0,-1 0 0 0 0,1 0 0 0 0,-1 0 1 0 0,1 0-1 0 0,0 0 0 0 0,0 0 0 0 0,0-1 1 0 0,0 1-1 0 0,0 0 0 0 0,2 2 0 0 0,-2-3-3 0 0,-1-1 0 0 0,1 1 0 0 0,-1 0-1 0 0,1 0 1 0 0,-1-1 0 0 0,1 1 0 0 0,-1 0-1 0 0,1 0 1 0 0,-1 0 0 0 0,0 0 0 0 0,0-1 0 0 0,1 1-1 0 0,-1 0 1 0 0,0 0 0 0 0,0 0 0 0 0,0 0-1 0 0,0 0 1 0 0,0 1 0 0 0,7 6-122 0 0,20 24-75 0 0,-21-24-874 0 0,6-3-3594 0 0,45 22-1542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2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5527 0 0,'0'0'14592'0'0,"11"0"-14677"0"0,31 0-130 0 0,-31 0 34 0 0,-1 2 257 0 0,48 9 321 0 0,1-1-127 0 0,-47-8-262 0 0,40 3 48 0 0,-1-4-71 0 0,-33 0-18 0 0,-11 0-4 0 0,-1-1 1 0 0,0 0-1 0 0,1-1 0 0 0,-1 1 0 0 0,12-4 1 0 0,-9 3-34 0 0,-5 1-37 0 0,-1 0 0 0 0,1 0 0 0 0,0-1-1 0 0,-1 0 1 0 0,1 0 0 0 0,-1 0 0 0 0,0 0 0 0 0,1 0-1 0 0,4-3 1 0 0,27-11-1025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2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0 9215 0 0,'0'0'5096'0'0,"8"6"-3692"0"0,24 15-285 0 0,-23-15 1714 0 0,-3-1-2310 0 0,21 17-156 0 0,-20-16-30 0 0,-7-1-26 0 0,-1 1-252 0 0,-1-1 1 0 0,1 0 0 0 0,-1 1 0 0 0,0-1-1 0 0,0 0 1 0 0,0 0 0 0 0,-1 0 0 0 0,1-1 0 0 0,-1 1-1 0 0,-1-1 1 0 0,1 1 0 0 0,-7 6 0 0 0,-19 18-100 0 0,-52 42 1 0 0,55-52-361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28 115 6447 0 0,'31'-3'6320'0'0,"-28"3"-6186"0"0,0 0 0 0 0,1 0-1 0 0,-1 0 1 0 0,0 1-1 0 0,0-1 1 0 0,0 1 0 0 0,1 0-1 0 0,-1 0 1 0 0,0 0 0 0 0,0 0-1 0 0,0 1 1 0 0,0-1-1 0 0,0 1 1 0 0,-1 0 0 0 0,1 0-1 0 0,0 0 1 0 0,-1 0-1 0 0,1 0 1 0 0,-1 1 0 0 0,0-1-1 0 0,0 1 1 0 0,0-1 0 0 0,0 1-1 0 0,0 0 1 0 0,0 0-1 0 0,-1 0 1 0 0,2 3 0 0 0,-2-1-135 0 0,1 0 1 0 0,-1 0-1 0 0,-1 0 1 0 0,1 0-1 0 0,0 0 1 0 0,-1 0 0 0 0,0 0-1 0 0,0 0 1 0 0,-1 0-1 0 0,1 0 1 0 0,-1 0-1 0 0,0 0 1 0 0,0 0-1 0 0,-1 0 1 0 0,0 0-1 0 0,1-1 1 0 0,-5 8 0 0 0,-1 1 30 0 0,0-1 0 0 0,-1 0 0 0 0,-1 0 0 0 0,0-1 1 0 0,0 0-1 0 0,-17 14 0 0 0,19-19-1201 0 0,1-1 0 0 0,-2 0-1 0 0,-13 7 1 0 0,14-9-4009 0 0</inkml:trace>
  <inkml:trace contextRef="#ctx0" brushRef="#br0" timeOffset="1">171 16 11975 0 0,'2'-4'35'0'0,"4"-7"1856"0"0,-4 12-529 0 0,1 6-122 0 0,0 26 1532 0 0,0 60-1 0 0,-3-62-2440 0 0,1 0 0 0 0,6 42 0 0 0,-6-69-315 0 0,0 1 0 0 0,0-1 1 0 0,0 1-1 0 0,1-1 0 0 0,-1 0 0 0 0,1 1 0 0 0,0-1 1 0 0,0 0-1 0 0,1-1 0 0 0,-1 1 0 0 0,1 0 0 0 0,0-1 0 0 0,0 1 1 0 0,0-1-1 0 0,0 0 0 0 0,6 4 0 0 0,-6-5-736 0 0,0 0 0 0 0,0 0 0 0 0,0-1 0 0 0,0 0 0 0 0,1 0 0 0 0,-1 0 0 0 0,0 0 0 0 0,5 1 0 0 0,5-2-6499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3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4607 0 0,'0'0'6126'0'0,"12"3"-4444"0"0,34 10 70 0 0,-26-6 10 0 0,-9-2-1198 0 0,32 19 1381 0 0,16 13-794 0 0,1 4-342 0 0,-4 2-344 0 0,-4-5-181 0 0,-8-6-218 0 0,-18-14-110 0 0,-20-14-248 0 0,2 1-132 0 0,24 11-1295 0 0,-24-11-5064 0 0</inkml:trace>
  <inkml:trace contextRef="#ctx0" brushRef="#br0" timeOffset="1">545 123 3223 0 0,'0'0'10708'0'0,"4"6"-9401"0"0,14 20-80 0 0,-14-16-298 0 0,-4 2-516 0 0,-2 0 0 0 0,0 0 1 0 0,0-1-1 0 0,-1 1 0 0 0,0-1 1 0 0,-1 0-1 0 0,0 0 0 0 0,-1 0 1 0 0,0 0-1 0 0,-14 19 0 0 0,13-21-481 0 0,-1 1 1 0 0,0-2-1 0 0,0 1 0 0 0,-1-1 1 0 0,0 0-1 0 0,-1-1 0 0 0,1 1 1 0 0,-1-2-1 0 0,-1 1 0 0 0,1-2 1 0 0,-1 1-1 0 0,-12 4 0 0 0,-5-1-7465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3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324 1 11055 0 0,'0'0'1298'0'0,"-10"7"2712"0"0,-22 16-2584 0 0,2 1 0 0 0,-48 47-1 0 0,-44 65-3132 0 0,105-115 1419 0 0,0-2-1506 0 0,0-2-4370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7:03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12439 0 0,'0'0'2498'0'0,"3"6"-1205"0"0,16 31 1354 0 0,-14-30-2294 0 0,9 21 1116 0 0,3 11 59 0 0,-2-1-1047 0 0,-7-14-359 0 0,-6-17-14 0 0,3 0-24 0 0,12 23-11 0 0,-12-23-1 0 0,2-2 0 0 0,21 13 0 0 0,-21-13 0 0 0,2-4 0 0 0,39-1-12 0 0,-40-1-233 0 0,0 0 0 0 0,0-1 0 0 0,-1 0 0 0 0,1-1 0 0 0,9-3-1 0 0,40-25-5281 0 0,-17 4-1863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7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76 104 3679 0 0,'-4'-26'6451'0'0,"-1"11"-3332"0"0,0 1 0 0 0,-11-22 0 0 0,13 47-481 0 0,1 7-2481 0 0,2-11-117 0 0,1 0 1 0 0,0 0-1 0 0,0 0 0 0 0,5 13 1 0 0,-6-19-35 0 0,1 0-1 0 0,-1 0 1 0 0,0 0 0 0 0,1 0 0 0 0,-1 0 0 0 0,1-1 0 0 0,-1 1-1 0 0,1 0 1 0 0,-1 0 0 0 0,1 0 0 0 0,0-1 0 0 0,-1 1 0 0 0,1 0-1 0 0,0-1 1 0 0,0 1 0 0 0,-1-1 0 0 0,1 1 0 0 0,0-1 0 0 0,0 1-1 0 0,0-1 1 0 0,0 1 0 0 0,0-1 0 0 0,0 0 0 0 0,0 0 0 0 0,-1 1-1 0 0,1-1 1 0 0,0 0 0 0 0,0 0 0 0 0,0 0 0 0 0,0 0 0 0 0,0 0-1 0 0,0 0 1 0 0,0 0 0 0 0,0-1 0 0 0,0 1 0 0 0,0 0 0 0 0,0 0-1 0 0,0-1 1 0 0,0 1 0 0 0,0 0 0 0 0,-1-1 0 0 0,1 1 0 0 0,2-2-1 0 0,0 0 1 0 0,0-1 0 0 0,0 1-1 0 0,0-1 1 0 0,-1 1 0 0 0,1-1-1 0 0,-1 0 1 0 0,1 0 0 0 0,-1 0-1 0 0,0 0 1 0 0,0-1 0 0 0,-1 1-1 0 0,1 0 1 0 0,0-1-1 0 0,-1 1 1 0 0,0-1 0 0 0,0 0-1 0 0,0 1 1 0 0,0-1 0 0 0,-1 0-1 0 0,0 0 1 0 0,1 0 0 0 0,-1 1-1 0 0,-1-1 1 0 0,1 0 0 0 0,-1-5-1 0 0,0 8-5 0 0,1 0 0 0 0,-1 1 0 0 0,0-1 0 0 0,1 0 0 0 0,-1 0 0 0 0,0 1 0 0 0,1-1 0 0 0,-1 1 0 0 0,0-1 0 0 0,0 1 0 0 0,0-1 0 0 0,1 1 0 0 0,-1-1 0 0 0,0 1 0 0 0,0 0 0 0 0,0 0 0 0 0,0-1 0 0 0,0 1 0 0 0,0 0 0 0 0,0 0 0 0 0,1 0 0 0 0,-1 0 0 0 0,0 0 0 0 0,0 0 0 0 0,0 0 0 0 0,0 0 0 0 0,0 0 0 0 0,0 0 0 0 0,0 1 0 0 0,0-1 0 0 0,0 0 0 0 0,1 1 0 0 0,-1-1 0 0 0,0 1 0 0 0,-1 0 0 0 0,-31 17 0 0 0,-3 12 515 0 0,25-20-2223 0 0,0 0-3561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8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42 457 4143 0 0,'0'-1'65'0'0,"-1"0"0"0"0,0 0 0 0 0,0-1 0 0 0,0 1 0 0 0,0 0-1 0 0,0 0 1 0 0,0 0 0 0 0,0 0 0 0 0,0 0 0 0 0,-1 1 0 0 0,1-1-1 0 0,0 0 1 0 0,-1 0 0 0 0,1 1 0 0 0,0-1 0 0 0,-1 1 0 0 0,-1-1-1 0 0,2 1 179 0 0,0 0 0 0 0,0 0 0 0 0,0 0-1 0 0,0 0 1 0 0,0 0 0 0 0,0 1-1 0 0,0-1 1 0 0,0 0 0 0 0,0 1-1 0 0,0-1 1 0 0,0 1 0 0 0,0-1-1 0 0,0 1 1 0 0,0-1 0 0 0,1 1 0 0 0,-1 0-1 0 0,0-1 1 0 0,0 1 0 0 0,1 0-1 0 0,-1 0 1 0 0,0-1 0 0 0,1 6 6693 0 0,21-22-4724 0 0,24-38-1145 0 0,2 2-1 0 0,59-49 1 0 0,-31 37-721 0 0,-26 21-160 0 0,99-67-1 0 0,-146 109-205 0 0,1-1-43 0 0,0 0 0 0 0,0 0 0 0 0,0 0 0 0 0,1 1 0 0 0,-1-1 0 0 0,0 1 0 0 0,8-2 0 0 0,-11 3 31 0 0,0 1-1 0 0,0-1 0 0 0,1 0 1 0 0,-1 0-1 0 0,0 0 1 0 0,0 0-1 0 0,0 1 0 0 0,0-1 1 0 0,0 0-1 0 0,0 0 1 0 0,0 1-1 0 0,0-1 0 0 0,0 0 1 0 0,0 0-1 0 0,0 0 1 0 0,0 1-1 0 0,0-1 0 0 0,0 0 1 0 0,0 0-1 0 0,0 1 1 0 0,0-1-1 0 0,0 0 0 0 0,0 0 1 0 0,0 0-1 0 0,0 1 1 0 0,0-1-1 0 0,0 0 0 0 0,0 0 1 0 0,0 0-1 0 0,0 1 1 0 0,-1-1-1 0 0,1 0 0 0 0,0 0 1 0 0,0 0-1 0 0,0 1 1 0 0,0-1-1 0 0,-1 0 0 0 0,1 0 26 0 0,-3 4-963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8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 4607 0 0,'0'-1'285'0'0,"0"1"-1"0"0,0-1 1 0 0,0 1-1 0 0,-1-1 0 0 0,1 1 1 0 0,0-1-1 0 0,0 1 1 0 0,0-1-1 0 0,0 1 0 0 0,0-1 1 0 0,0 1-1 0 0,0-1 1 0 0,1 1-1 0 0,-1-1 0 0 0,0 1 1 0 0,0-1-1 0 0,0 1 1 0 0,0 0-1 0 0,1-1 0 0 0,-1 1 1 0 0,0-1-1 0 0,0 1 1 0 0,1-1-1 0 0,-1 1 1 0 0,1-1-1 0 0,8-14 2433 0 0,-4 10-1987 0 0,0 0-1 0 0,1 1 0 0 0,0 0 1 0 0,0-1-1 0 0,0 2 1 0 0,7-4-1 0 0,-10 5-628 0 0,-1 1 0 0 0,1 0-1 0 0,0 0 1 0 0,-1 0 0 0 0,1 0 0 0 0,0 0 0 0 0,-1 0-1 0 0,1 1 1 0 0,0-1 0 0 0,0 1 0 0 0,0 0-1 0 0,0 0 1 0 0,-1 0 0 0 0,1 0 0 0 0,0 1 0 0 0,0-1-1 0 0,5 2 1 0 0,-6 0-55 0 0,0-1 1 0 0,-1 0-1 0 0,1 1 0 0 0,-1 0 0 0 0,1-1 1 0 0,-1 1-1 0 0,0 0 0 0 0,0 0 0 0 0,0-1 1 0 0,0 1-1 0 0,0 0 0 0 0,0 0 0 0 0,0 0 1 0 0,-1 0-1 0 0,1 1 0 0 0,0-1 0 0 0,-1 0 1 0 0,0 0-1 0 0,0 0 0 0 0,0 0 0 0 0,0 0 0 0 0,0 4 1 0 0,-1 5 27 0 0,0 1 1 0 0,0-1 0 0 0,-4 12 0 0 0,-56 185-10 0 0,48-168-205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86 214 2879 0 0,'-9'-11'0'0'0,"1"0"0"0"0,-12-19 0 0 0,13 18 0 0 0,1 3 833 0 0,1 0-1 0 0,0-1 0 0 0,1 1 0 0 0,0-1 1 0 0,0 0-1 0 0,1 0 0 0 0,0-1 0 0 0,1 1 0 0 0,0-1 1 0 0,1 1-1 0 0,-1-21 0 0 0,2 31-737 0 0,0 0-1 0 0,0 0 1 0 0,0-1 0 0 0,0 1 0 0 0,0 0-1 0 0,0 0 1 0 0,0-1 0 0 0,0 1-1 0 0,0 0 1 0 0,-1 0 0 0 0,1-1-1 0 0,0 1 1 0 0,1 0 0 0 0,-1-1 0 0 0,0 1-1 0 0,0 0 1 0 0,0 0 0 0 0,0-1-1 0 0,0 1 1 0 0,0 0 0 0 0,0 0 0 0 0,0-1-1 0 0,0 1 1 0 0,0 0 0 0 0,1 0-1 0 0,-1-1 1 0 0,0 1 0 0 0,0 0-1 0 0,0 0 1 0 0,0 0 0 0 0,1-1 0 0 0,-1 1-1 0 0,0 0 1 0 0,0 0 0 0 0,1 0-1 0 0,-1 0 1 0 0,0 0 0 0 0,0-1 0 0 0,1 1-1 0 0,-1 0 1 0 0,0 0 0 0 0,0 0-1 0 0,1 0 1 0 0,-1 0 0 0 0,0 0-1 0 0,0 0 1 0 0,1 0 0 0 0,-1 0 0 0 0,0 0-1 0 0,1 0 1 0 0,-1 0 0 0 0,0 0-1 0 0,0 0 1 0 0,1 0 0 0 0,-1 0 0 0 0,0 0-1 0 0,0 1 1 0 0,1-1 0 0 0,-1 0-1 0 0,0 0 1 0 0,0 0 0 0 0,1 0-1 0 0,-1 0 1 0 0,0 1 0 0 0,0-1 0 0 0,0 0-1 0 0,1 0 1 0 0,-1 0 0 0 0,0 1-1 0 0,15 18 1428 0 0,-13-16-1550 0 0,29 45 893 0 0,13 20-375 0 0,71 82 0 0 0,-88-123-432 0 0,16 5-95 0 0,-27-21-33 0 0,-11-7 0 0 0,0 0 0 0 0,1-1 0 0 0,-1 0 0 0 0,1 0 0 0 0,0 0 0 0 0,12 4 0 0 0,-8-6-1667 0 0,-2-3-5670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9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24 3223 0 0,'-2'-8'-1218'0'0,"-8"-7"15588"0"0,8 28-12787 0 0,-1 22-930 0 0,1 0 0 0 0,2 1 0 0 0,2-1 0 0 0,6 39 0 0 0,1-34-3919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9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8751 0 0,'3'5'384'0'0,"-2"-3"88"0"0,2-1-376 0 0,0 0-96 0 0,-1 1 0 0 0,1-1 0 0 0,4 2 1120 0 0,4 1 2944 0 0,65 32-2384 0 0,-21-6-144 0 0,23 13-3136 0 0,-30-7-416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09.8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406 54 7831 0 0,'0'-2'266'0'0,"0"1"0"0"0,0 0-1 0 0,-1-1 1 0 0,1 1 0 0 0,0 0 0 0 0,-1 0-1 0 0,1-1 1 0 0,-1 1 0 0 0,1 0-1 0 0,-1 0 1 0 0,1 0 0 0 0,-1 0 0 0 0,0 0-1 0 0,0 0 1 0 0,0 0 0 0 0,1 0-1 0 0,-1 0 1 0 0,-2-1 0 0 0,0-1 196 0 0,-1 1 0 0 0,1 0 1 0 0,0 0-1 0 0,-1 0 1 0 0,0 1-1 0 0,-4-2 0 0 0,-5-1 481 0 0,0 1-1 0 0,-25-2 0 0 0,0 3-290 0 0,-1 1 1 0 0,-42 6-1 0 0,-22 0-494 0 0,80-7-124 0 0,11-1-1016 0 0,7-3-3355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1 15199 0 0,'2'-1'169'0'0,"0"1"0"0"0,-1 0 0 0 0,1 0-1 0 0,-1 0 1 0 0,1 0 0 0 0,0 1 0 0 0,-1-1 0 0 0,1 0 0 0 0,-1 1-1 0 0,1-1 1 0 0,0 1 0 0 0,-1-1 0 0 0,1 1 0 0 0,-1 0-1 0 0,1 0 1 0 0,-1 0 0 0 0,3 2 0 0 0,-1 0 163 0 0,0 0 0 0 0,0 0 0 0 0,-1 0 0 0 0,1 0 0 0 0,-1 1 0 0 0,0-1 0 0 0,2 5 1 0 0,3 7 454 0 0,-1 1 0 0 0,8 28 1 0 0,-13-40-843 0 0,4 17 299 0 0,-1 1 0 0 0,0-1 0 0 0,-2 1 0 0 0,0-1 0 0 0,-2 1 0 0 0,-1 22 0 0 0,-2-13-5 0 0,-1-1-1 0 0,-2-1 1 0 0,-15 50-1 0 0,-9 1-142 0 0,-4-2 1 0 0,-48 83-1 0 0,38-76-266 0 0,21-42 66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0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0 1839 0 0,'-38'6'6477'0'0,"32"-6"-5648"0"0,0 0-1 0 0,0 1 1 0 0,0 0 0 0 0,0 0 0 0 0,0 1 0 0 0,1-1 0 0 0,-1 1 0 0 0,0 0 0 0 0,-10 6 0 0 0,15-6-682 0 0,-1-1 1 0 0,1 1 0 0 0,0-1-1 0 0,0 1 1 0 0,0-1 0 0 0,0 1-1 0 0,0 0 1 0 0,0-1-1 0 0,0 1 1 0 0,0 0 0 0 0,1 0-1 0 0,-1 0 1 0 0,1-1 0 0 0,-1 1-1 0 0,1 0 1 0 0,0 0 0 0 0,0 0-1 0 0,0 0 1 0 0,0 2 0 0 0,5 42 469 0 0,-3-32-509 0 0,-1-4-24 0 0,8 43 173 0 0,-8-49-257 0 0,0 0 0 0 0,0-1 1 0 0,0 1-1 0 0,1 0 1 0 0,-1-1-1 0 0,1 1 0 0 0,0-1 1 0 0,0 0-1 0 0,0 0 1 0 0,0 0-1 0 0,3 4 1 0 0,2-4-13 0 0,17-2-1282 0 0,28 11-460 0 0,-39-10-4640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0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53 2303 0 0,'-1'-8'623'0'0,"4"0"4933"0"0,5 3-292 0 0,2 2-1196 0 0,-4 3-3821 0 0,1 0 0 0 0,-1-1-1 0 0,0 0 1 0 0,1 0 0 0 0,6-2 0 0 0,1 0 41 0 0,-2 1 968 0 0,2 1-932 0 0,42-1-32 0 0,-43 2-36 0 0,-2 0-133 0 0,33 0-50 0 0,-7 0-98 0 0,-7-2-242 0 0,-1-2-943 0 0,15-2-701 0 0,-28 4-4840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0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8751 0 0,'2'-1'618'0'0,"6"-1"312"0"0,11 11 4818 0 0,-8-5-5384 0 0,6 4-22 0 0,8 8 2952 0 0,7 7-2734 0 0,-31-22-495 0 0,1-1-1 0 0,-1 2 1 0 0,0-1-1 0 0,0 0 1 0 0,0 0-1 0 0,0 0 1 0 0,0 0-1 0 0,0 1 1 0 0,0-1-1 0 0,0 1 1 0 0,-1-1-1 0 0,1 0 1 0 0,0 1 0 0 0,-1-1-1 0 0,1 1 1 0 0,-1-1-1 0 0,0 1 1 0 0,1 0-1 0 0,-1-1 1 0 0,0 1-1 0 0,0-1 1 0 0,0 1-1 0 0,0 0 1 0 0,0-1-1 0 0,0 1 1 0 0,-1-1-1 0 0,1 1 1 0 0,-1 1-1 0 0,-2 4-32 0 0,1-1-1 0 0,-1 0 0 0 0,0-1 0 0 0,0 1 0 0 0,-5 5 0 0 0,4-4 86 0 0,-65 88-688 0 0,58-80-471 0 0,-7 7-6544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1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11 4143 0 0,'0'-1'110'0'0,"0"1"0"0"0,0-1 0 0 0,0 1-1 0 0,-1-1 1 0 0,1 1 0 0 0,0-1-1 0 0,0 1 1 0 0,-1-1 0 0 0,1 1 0 0 0,0-1-1 0 0,-1 1 1 0 0,1-1 0 0 0,0 1-1 0 0,-1 0 1 0 0,1-1 0 0 0,-1 1 0 0 0,1 0-1 0 0,0-1 1 0 0,-1 1 0 0 0,1 0 0 0 0,-1-1-1 0 0,1 1 1 0 0,-1 0 0 0 0,1 0-1 0 0,-1 0 1 0 0,1 0 0 0 0,-1-1 0 0 0,-1 1-1 0 0,-11 11 5707 0 0,7-5-5550 0 0,-49 56 4835 0 0,-21 40-3729 0 0,50-67-1007 0 0,-70 105 2530 0 0,87-131-5802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7831 0 0,'-1'3'742'0'0,"-1"0"-1"0"0,1 1 0 0 0,-1-1 0 0 0,1 0 1 0 0,0 1-1 0 0,1-1 0 0 0,-1 0 0 0 0,0 1 1 0 0,1 5-1 0 0,-4 12 973 0 0,-4 1-1158 0 0,5-14-131 0 0,0-1 1 0 0,0 1-1 0 0,1 0 0 0 0,0 0 1 0 0,-2 15-1 0 0,4-21-380 0 0,0-1 1 0 0,0 1-1 0 0,1-1 1 0 0,-1 1-1 0 0,0 0 0 0 0,0-1 1 0 0,1 1-1 0 0,-1 0 1 0 0,1-1-1 0 0,0 1 0 0 0,-1-1 1 0 0,1 1-1 0 0,0-1 1 0 0,0 0-1 0 0,0 1 0 0 0,0-1 1 0 0,0 0-1 0 0,0 1 1 0 0,0-1-1 0 0,0 0 0 0 0,0 0 1 0 0,1 0-1 0 0,-1 0 1 0 0,0 0-1 0 0,1 0 1 0 0,-1-1-1 0 0,1 1 0 0 0,-1 0 1 0 0,1-1-1 0 0,0 1 1 0 0,-1-1-1 0 0,1 0 0 0 0,-1 1 1 0 0,4-1-1 0 0,6 2-57 0 0,-9-2-49 0 0,11-1-176 0 0,36-1-253 0 0,-37 2-146 0 0,2-6-1234 0 0,53-23-4816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11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17 11519 0 0,'-2'-4'292'0'0,"-2"-6"1083"0"0,5 10-1291 0 0,-1 0 1 0 0,0 0 0 0 0,0 0-1 0 0,0-1 1 0 0,0 1 0 0 0,0 0-1 0 0,1 0 1 0 0,-1 0-1 0 0,0 0 1 0 0,0-1 0 0 0,0 1-1 0 0,0 0 1 0 0,1 0 0 0 0,-1 0-1 0 0,0 0 1 0 0,0 0-1 0 0,1 0 1 0 0,-1 0 0 0 0,0 0-1 0 0,0 0 1 0 0,0 0 0 0 0,1-1-1 0 0,-1 1 1 0 0,0 0-1 0 0,0 0 1 0 0,1 0 0 0 0,-1 0-1 0 0,0 1 1 0 0,0-1-1 0 0,0 0 1 0 0,1 0 0 0 0,-1 0-1 0 0,0 0 1 0 0,0 0 0 0 0,1 0-1 0 0,-1 0 1 0 0,0 0-1 0 0,0 0 1 0 0,0 0 0 0 0,1 1-1 0 0,-1-1 1 0 0,0 0 0 0 0,26 15 5169 0 0,12 9-4245 0 0,13 13-1211 0 0,-11-7-17 0 0,16 12 228 0 0,-46-35 0 0 0,33 20 46 0 0,2-3-65 0 0,-40-22-30 0 0,1 1 0 0 0,-1 0 1 0 0,-1 0-1 0 0,1 0 0 0 0,8 8 0 0 0,-5-4-24 0 0,-5-6-11 0 0,-1 0 0 0 0,0 1 0 0 0,0-1-1 0 0,0 1 1 0 0,0-1 0 0 0,0 1 0 0 0,0 0 0 0 0,0 0-1 0 0,0 0 1 0 0,-1 0 0 0 0,1 0 0 0 0,-1 1-1 0 0,1-1 1 0 0,1 5 0 0 0,-1-3-333 0 0,1 5-812 0 0</inkml:trace>
  <inkml:trace contextRef="#ctx0" brushRef="#br0" timeOffset="1">218 330 11519 0 0,'0'0'29'0'0,"0"0"0"0"0,0 0 0 0 0,0 0 0 0 0,0 0 0 0 0,0 0 0 0 0,0 0 0 0 0,0 0 0 0 0,0 0 0 0 0,0 0 0 0 0,1 0 0 0 0,-1 0 0 0 0,0 0 0 0 0,0 0 0 0 0,0 0 0 0 0,0 0-1 0 0,0 0 1 0 0,0 0 0 0 0,0 0 0 0 0,0 0 0 0 0,0 0 0 0 0,0 0 0 0 0,0 0 0 0 0,0 0 0 0 0,1 0 0 0 0,-1 0 0 0 0,0 0 0 0 0,0-1 0 0 0,0 1 0 0 0,0 0 0 0 0,0 0 0 0 0,0 0 0 0 0,0 0 0 0 0,0 0 0 0 0,0 0-1 0 0,0 0 1 0 0,0 0 0 0 0,0 0 0 0 0,0 0 0 0 0,0 0 0 0 0,0 0 0 0 0,0 0 0 0 0,0-1 0 0 0,0 1 0 0 0,0 0 0 0 0,0 0 0 0 0,0 0 0 0 0,0 0 0 0 0,0 0 0 0 0,0 0 0 0 0,0 0 0 0 0,0 0 0 0 0,0 0-1 0 0,0 0 1 0 0,0 0 0 0 0,0-1 0 0 0,0 1 0 0 0,0 0 0 0 0,0 0 0 0 0,0 0 0 0 0,0 0 0 0 0,20 8 5013 0 0,21 12-4186 0 0,-30-14 124 0 0,-1-4-584 0 0,32 8-14 0 0,-32-7 588 0 0,2-6-690 0 0,34-9-135 0 0,-44 11-132 0 0,0 0 0 0 0,1 0 0 0 0,-1 0 0 0 0,0 0 0 0 0,1 0 0 0 0,-1-1 0 0 0,0 1 0 0 0,0-1-1 0 0,0 1 1 0 0,0-1 0 0 0,0 0 0 0 0,0 0 0 0 0,-1 0 0 0 0,1 0 0 0 0,-1 0 0 0 0,1 0 0 0 0,-1 0-1 0 0,0-1 1 0 0,1-2 0 0 0,1-2 18 0 0,-1 1 0 0 0,-1-1 0 0 0,1 0 0 0 0,0-12 0 0 0,-2 16-10 0 0,2-12-21 0 0,-1-2-307 0 0,8-31 1 0 0,-7 41-372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36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2501 5063 0 0,'-1'0'150'0'0,"0"-1"0"0"0,0 0 0 0 0,1 1 0 0 0,-1-1 0 0 0,0 0 0 0 0,1 0 0 0 0,-1 0 0 0 0,1 0 0 0 0,-1 1 0 0 0,1-1 0 0 0,-1 0 0 0 0,1 0 0 0 0,0 0 0 0 0,-1 0 0 0 0,1 0 0 0 0,0 0 0 0 0,0 0 0 0 0,0 0 0 0 0,0 0 0 0 0,0 0 0 0 0,0 0 0 0 0,0-2 0 0 0,4-29-92 0 0,-2 16 793 0 0,-1 10-508 0 0,0-1 0 0 0,0 0 0 0 0,1 1 0 0 0,0-1 0 0 0,0 1 0 0 0,1 0 0 0 0,0 0 0 0 0,0 0 0 0 0,0 0 0 0 0,7-8 0 0 0,5-7 709 0 0,29-27 0 0 0,7-10-728 0 0,-31 27-140 0 0,28-57 0 0 0,-2 2 619 0 0,30-26-152 0 0,135-155-1 0 0,-126 165-610 0 0,86-128 455 0 0,-30 38-190 0 0,-3 28-89 0 0,282-258 0 0 0,-336 347 50 0 0,3 3-1 0 0,3 4 1 0 0,3 4 0 0 0,103-52-1 0 0,-151 94-227 0 0,1 3 0 0 0,1 1 1 0 0,0 2-1 0 0,98-19 0 0 0,-102 27 279 0 0,-7 1-101 0 0,1 1 0 0 0,-1 2 0 0 0,58 1 0 0 0,-48 5-204 0 0,9-1-12 0 0,10 3 53 0 0,-15 2-22 0 0,-41-6 10 0 0,0 1 0 0 0,0 1 0 0 0,17 4 0 0 0,-13-2-10 0 0,-3-2 58 0 0,0 2-5 0 0,30 12-11 0 0,-20-7 13 0 0,31 17-28 0 0,-31-16-49 0 0,33 22 46 0 0,12 11 16 0 0,0-1 1 0 0,-7-3 17 0 0,-20-13-22 0 0,-19-12-14 0 0,18 14-31 0 0,-19-13 20 0 0,24 29-20 0 0,8 18 32 0 0,-1 0 17 0 0,-2 4 1 0 0,-4-5 0 0 0,-2-2-12 0 0,-29-41-51 0 0,23 28 47 0 0,10 8 15 0 0,-34-43-61 0 0,28 39 52 0 0,-29-38-52 0 0,-3-3 4 0 0,0-1-1 0 0,-1 2 1 0 0,8 14 0 0 0,12 20-3 0 0,3 8-11 0 0,1 1 0 0 0,8 6 0 0 0,-28-43 7 0 0,-6-10 2 0 0,0 0 0 0 0,1 0 0 0 0,0 0 0 0 0,0-1-1 0 0,10 9 1 0 0,34 32 63 0 0,-13-14-49 0 0,-19-16 19 0 0,26 23-31 0 0,8 6-11 0 0,1-4 11 0 0,2-6 31 0 0,-37-25-33 0 0,36 17 46 0 0,7 0 9 0 0,-50-21-55 0 0,-6-3-2 0 0,1-1 0 0 0,-1 0 0 0 0,1 0 0 0 0,-1 0 0 0 0,1 0 0 0 0,0-1 0 0 0,7 1-1 0 0,32 7 5 0 0,-31-7-8 0 0,-8-1 2 0 0,-1-1 1 0 0,1 1 0 0 0,-1-1-1 0 0,1 0 1 0 0,-1 0 0 0 0,1 0-1 0 0,-1-1 1 0 0,8-1-1 0 0,19-4 6 0 0,8-4-11 0 0,81-33 117 0 0,-77 26-75 0 0,56-30-1 0 0,-79 36-46 0 0,-1-2 0 0 0,0 0 1 0 0,-1-1-1 0 0,30-29 0 0 0,-1-8-120 0 0,55-52-43 0 0,-85 88 161 0 0,1 1 0 0 0,0 1 0 0 0,1 0 0 0 0,32-15 0 0 0,-31 19 23 0 0,129-66-170 0 0,-122 59 49 0 0,-1-1-1 0 0,-1 0 1 0 0,32-31-1 0 0,61-55-88 0 0,-98 88 236 0 0,1 1 0 0 0,1 1 0 0 0,0 0 0 0 0,27-9 0 0 0,46-15 48 0 0,-39 17-191 0 0,103-54 0 0 0,-149 67 101 0 0,-4 3 0 0 0,1 1 0 0 0,-1-1 0 0 0,1 1 0 0 0,11-4 0 0 0,-4 2 86 0 0,-1 1-1 0 0,2 0 1 0 0,-1 1-1 0 0,0 1 1 0 0,26-2-1 0 0,68 7 3435 0 0,-50 0-5868 0 0,-15-2 1130 0 0,-9 0 1183 0 0,5 0 35 0 0,-1 0 0 0 0,45 9 160 0 0,-66-7-84 0 0,15 5-1 0 0,10 4 303 0 0,-32-7-232 0 0,-2-2 359 0 0,1 0 27 0 0,46 20 104 0 0,-16-6-605 0 0,-29-13-53 0 0,0 1-300 0 0,28 14-132 0 0,-29-14-24 0 0,1 1 56 0 0,40 21 277 0 0,8 8 129 0 0,-13-5 16 0 0,-2 1 0 0 0,7 8 53 0 0,-16-9-42 0 0,13 12 42 0 0,-14-11-42 0 0,5 7-11 0 0,9 9 53 0 0,-15-12-42 0 0,7 5-11 0 0,-26-27 1 0 0,23 20 51 0 0,3 0-41 0 0,10 6-11 0 0,-33-27 10 0 0,25 24 40 0 0,-2 5-26 0 0,9 14 24 0 0,9 18 24 0 0,-14-20-60 0 0,-17-24 10 0 0,2-1-1 0 0,1-1 1 0 0,32 23 0 0 0,102 60 156 0 0,-89-62-90 0 0,68 58-1 0 0,-62-39 22 0 0,2-2 0 0 0,4-5 0 0 0,1-3-1 0 0,102 48 1 0 0,-113-68-109 0 0,-39-18 0 0 0,11 5-63 0 0,-15-10-251 0 0,-27-12-69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2.7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99 207 1375 0 0,'-5'-3'599'0'0,"-1"-1"0"0"0,1 0 0 0 0,0 0 0 0 0,1 0 0 0 0,-8-9 0 0 0,9 9-86 0 0,1 1 1 0 0,-1 0-1 0 0,0 0 0 0 0,0 0 1 0 0,0 0-1 0 0,0 1 0 0 0,0-1 1 0 0,-1 1-1 0 0,1 0 0 0 0,-1 0 0 0 0,1 0 1 0 0,-1 0-1 0 0,0 0 0 0 0,0 1 1 0 0,0 0-1 0 0,-5-3 5442 0 0,18-1-4607 0 0,29-9-1436 0 0,32-9 452 0 0,-57 18-299 0 0,44-11 270 0 0,28-2 79 0 0,14 0-18 0 0,3 2-235 0 0,-17 6-70 0 0,-69 8-85 0 0,48-2-211 0 0,0 3 18 0 0,-48 1-415 0 0,-3 2-1010 0 0,4-1 1296 0 0,-8 0-51 0 0,-1 0 0 0 0,1 0 0 0 0,-1 1-1 0 0,16 5 1 0 0,-17-4-1017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3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11 2759 0 0,'-6'6'-203'0'0,"-24"31"1525"0"0,29-35-1064 0 0,0 0 0 0 0,0 0-1 0 0,0 0 1 0 0,0 1 0 0 0,0-1 0 0 0,0 0-1 0 0,1 0 1 0 0,-1 1 0 0 0,1-1-1 0 0,-1 0 1 0 0,1 1 0 0 0,0-1-1 0 0,0 0 1 0 0,0 1 0 0 0,0-1-1 0 0,1 0 1 0 0,0 4 0 0 0,-1-5-180 0 0,0-1 1 0 0,0 1 0 0 0,0 0 0 0 0,1-1-1 0 0,-1 1 1 0 0,0-1 0 0 0,1 1-1 0 0,-1-1 1 0 0,0 1 0 0 0,1 0-1 0 0,-1-1 1 0 0,0 1 0 0 0,1-1 0 0 0,-1 0-1 0 0,1 1 1 0 0,-1-1 0 0 0,1 1-1 0 0,-1-1 1 0 0,1 0 0 0 0,0 1-1 0 0,0-1 1 0 0,1 1 209 0 0,0-1 0 0 0,1 0 0 0 0,-1 0-1 0 0,0 0 1 0 0,0 0 0 0 0,1 0 0 0 0,-1 0 0 0 0,0-1-1 0 0,0 1 1 0 0,4-2 0 0 0,62-18 1393 0 0,0-3-178 0 0,-52 18-1260 0 0,51-13 914 0 0,-49 14-992 0 0,55-11 430 0 0,-55 12-491 0 0,53-8 359 0 0,-56 8-458 0 0,-6 2-179 0 0,-1-1 0 0 0,1 1 1 0 0,0 1-1 0 0,-1-1 0 0 0,11 2 0 0 0,33 0-4279 0 0,-39-1-1494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3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594 0 3679 0 0,'-31'16'9375'0'0,"-4"-4"-5427"0"0,-18 9-1761 0 0,-140 62 673 0 0,124-57-2729 0 0,-80 44 0 0 0,144-67-131 0 0,-1 0 0 0 0,1 0 0 0 0,0 1 0 0 0,0 0 0 0 0,0 0 0 0 0,0 0 0 0 0,1 0 0 0 0,0 1 0 0 0,-7 8 0 0 0,10-10 0 0 0,-1-1 0 0 0,1 1 0 0 0,0 0 0 0 0,0 0 0 0 0,0-1 0 0 0,1 1 0 0 0,-1 0 0 0 0,1 0 0 0 0,-1 0 0 0 0,1 0 0 0 0,0 0 0 0 0,0 0 0 0 0,0 0 0 0 0,1-1 0 0 0,-1 1 0 0 0,1 0 0 0 0,-1 0 0 0 0,1 0 0 0 0,0 0 0 0 0,0-1 0 0 0,0 1 0 0 0,2 3 0 0 0,4 6-8 0 0,0-1-1 0 0,1 0 0 0 0,0 0 1 0 0,0-1-1 0 0,1 0 1 0 0,16 13-1 0 0,8 3-3 0 0,-18-14 11 0 0,38 24-51 0 0,0-4 41 0 0,11 4-5 0 0,1-4-61 0 0,-57-28-26 0 0,0 0-1 0 0,0 0 1 0 0,1-1 0 0 0,0 0-1 0 0,11 2 1 0 0,-5-1-889 0 0,-2 0-6335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4T22:09:00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13 455 0 0,'-5'-2'388'0'0,"0"0"-1"0"0,0 0 1 0 0,0 1-1 0 0,-1-1 1 0 0,1 1-1 0 0,-10-1 0 0 0,13 2-284 0 0,1 0-1 0 0,-1 0 1 0 0,0 0 0 0 0,1 0-1 0 0,-1 0 1 0 0,1 0-1 0 0,-1 0 1 0 0,1 0-1 0 0,-1 1 1 0 0,1-1-1 0 0,-1 1 1 0 0,1-1-1 0 0,-1 1 1 0 0,1 0-1 0 0,-1-1 1 0 0,1 1-1 0 0,0 0 1 0 0,0 0-1 0 0,-1 0 1 0 0,1 0-1 0 0,0 0 1 0 0,0 0-1 0 0,0 0 1 0 0,0 0-1 0 0,0 1 1 0 0,-2 1-1 0 0,2 2 1 0 0,1 0-1 0 0,-1 0 1 0 0,1 0-1 0 0,-1-1 1 0 0,1 1-1 0 0,1 0 1 0 0,-1 0-1 0 0,2 5 1 0 0,0 14 144 0 0,-7 177 2143 0 0,1-51-1512 0 0,24 585 756 0 0,31-265-434 0 0,-19-210-744 0 0,-12 31-456 0 0,-10-135 0 0 0,30 453 1290 0 0,-27-256-1228 0 0,-3-42-30 0 0,46 179 169 0 0,-45-417-178 0 0,-7-50 73 0 0,0-1 0 0 0,2 0 0 0 0,13 37 0 0 0,35 84-3984 0 0,-48-129-440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3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51 3679 0 0,'-10'0'8089'0'0,"20"8"-1706"0"0,0-4-7193 0 0,5-2 1925 0 0,-1-1 1 0 0,30-1 0 0 0,-35 0-1190 0 0,43-2 665 0 0,-3-3-185 0 0,-32 5-331 0 0,46-6 278 0 0,-48 5-286 0 0,43-8 158 0 0,-11-1-152 0 0,51-12-731 0 0,-86 18 424 0 0,-7 3 61 0 0,0-1 0 0 0,0 1 0 0 0,0 0 0 0 0,0 1 0 0 0,-1-1 0 0 0,1 1 0 0 0,0 0 0 0 0,8 0 0 0 0,-6 1-1975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4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13 8287 0 0,'-10'7'1785'0'0,"10"-3"2131"0"0,9-1-403 0 0,-2-2-4160 0 0,-4-1 1339 0 0,9 0-125 0 0,3-1-395 0 0,45-3 662 0 0,11-4 125 0 0,9 1-46 0 0,8 3-298 0 0,-2 2-398 0 0,-33 1-158 0 0,10 2-124 0 0,-22 2-975 0 0,-31-3 405 0 0,1 1 1 0 0,20 3-1 0 0,-16-1-437 0 0,-1-2-5474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54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8927 0 0,'2'2'171'0'0,"6"2"298"0"0,30 12 805 0 0,34 18 950 0 0,-58-27-1851 0 0,40 23 1210 0 0,4 5-69 0 0,-48-30-1272 0 0,-4-3-69 0 0,-1 1 1 0 0,0 0-1 0 0,0 0 1 0 0,0 1-1 0 0,6 5 1 0 0,-5-4 70 0 0,0 0 0 0 0,0 0 0 0 0,0 1 1 0 0,-1 0-1 0 0,0 0 0 0 0,0 0 0 0 0,-1 1 0 0 0,1-1 0 0 0,-1 1 1 0 0,-1 0-1 0 0,1 0 0 0 0,-1 1 0 0 0,-1-1 0 0 0,1 1 0 0 0,0 7 1 0 0,-2-2-71 0 0,-1-1 1 0 0,0 0 0 0 0,-1 1 0 0 0,0-1 0 0 0,-1 1 0 0 0,-1-1 0 0 0,0 0 0 0 0,0 0 0 0 0,-2-1 0 0 0,1 1 0 0 0,-7 10 0 0 0,-2 3-37 0 0,-1 0 0 0 0,-2-2-1 0 0,-31 39 1 0 0,38-52-103 0 0,0 1-1 0 0,-1-2 0 0 0,0 1 1 0 0,-1-1-1 0 0,0-1 1 0 0,0 0-1 0 0,0-1 1 0 0,-1 0-1 0 0,0 0 0 0 0,-19 6 1 0 0,-2-5-142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10:12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2370 5527 0 0,'-1'-1'148'0'0,"1"1"0"0"0,-1 0 0 0 0,1-1 0 0 0,-1 1 0 0 0,1-1-1 0 0,0 1 1 0 0,-1-1 0 0 0,1 1 0 0 0,0-1 0 0 0,-1 1 0 0 0,1-1-1 0 0,0 1 1 0 0,0-1 0 0 0,0 1 0 0 0,-1-1 0 0 0,1 1-1 0 0,0-1 1 0 0,0 0 0 0 0,0 1 0 0 0,0-1 0 0 0,0 1 0 0 0,0-1-1 0 0,0 1 1 0 0,0-1 0 0 0,0 0 0 0 0,0 1 0 0 0,1-1 0 0 0,-1 1-1 0 0,0-1 1 0 0,0 1 0 0 0,1-2 0 0 0,4-18 911 0 0,-3 16-762 0 0,0 1 0 0 0,1-1-1 0 0,-1 1 1 0 0,1-1 0 0 0,0 1 0 0 0,0 0 0 0 0,0 0 0 0 0,0 0 0 0 0,1 1 0 0 0,-1-1 0 0 0,1 1 0 0 0,-1 0 0 0 0,1-1 0 0 0,5-1-1 0 0,12-8 884 0 0,-19 11-835 0 0,4-3-26 0 0,29-19 57 0 0,-6-1-75 0 0,1-3-41 0 0,-20 18-214 0 0,114-109 1126 0 0,-75 57-520 0 0,77-128 0 0 0,-70 100-670 0 0,-44 70 15 0 0,182-258-266 0 0,-24 54 360 0 0,-21 24 49 0 0,17 15-67 0 0,26-11-73 0 0,84-78 0 0 0,-1 59 136 0 0,-210 167-50 0 0,-45 31-21 0 0,-17 13-53 0 0,1 1 0 0 0,0-1-1 0 0,1 1 1 0 0,-1-1 0 0 0,8-2-1 0 0,-7 3 11 0 0,23-11 53 0 0,-23 10-53 0 0,0 1 0 0 0,0 0 0 0 0,0 0 0 0 0,0 0 0 0 0,0 1 0 0 0,10-2 0 0 0,-3 1 9 0 0,-2-1 58 0 0,0 1-1 0 0,32-5 5 0 0,-31 5 23 0 0,1 1 11 0 0,56-5 120 0 0,-13 1-102 0 0,3 0-28 0 0,-8 4-95 0 0,16 6 20 0 0,-15 5-15 0 0,-46-9-12 0 0,0 0 1 0 0,0 1-1 0 0,0-1 0 0 0,0 1 1 0 0,0 0-1 0 0,-1 1 0 0 0,9 4 1 0 0,-3-1 5 0 0,0-2 43 0 0,-7 0-46 0 0,1-1-1 0 0,0 1 1 0 0,0-1 0 0 0,0 0-1 0 0,0-1 1 0 0,8 5 0 0 0,-1-1 10 0 0,-2 0 60 0 0,0 0 0 0 0,24 20-4 0 0,-24-19-16 0 0,0 0-4 0 0,50 36 67 0 0,-18-14-54 0 0,-20-14-10 0 0,29 25-43 0 0,5 8 32 0 0,-17-9 21 0 0,1 9 83 0 0,-8-7 0 0 0,2 1-27 0 0,4 4-31 0 0,-5-8-44 0 0,16 15 13 0 0,-15-17-59 0 0,7 7-12 0 0,0 0 0 0 0,1 2 0 0 0,-2 1 0 0 0,1 0 0 0 0,0-5 0 0 0,1-2 0 0 0,12-2 0 0 0,-42-30 0 0 0,0-1 0 0 0,21 8 0 0 0,-22-11 2 0 0,-1 0 11 0 0,0 0 0 0 0,0-1 0 0 0,16 2-1 0 0,19 2-12 0 0,4 0-53 0 0,-26-3 0 0 0,33 1 31 0 0,3-1-20 0 0,1 1 18 0 0,5-3-30 0 0,11-1-26 0 0,-62 0 70 0 0,-6 1-1 0 0,1-1 0 0 0,0-1-1 0 0,0 1 1 0 0,12-4 0 0 0,-8 3 2 0 0,36-9-66 0 0,-36 8 63 0 0,37-12-88 0 0,-1-3 24 0 0,7-9-15 0 0,-16 3 55 0 0,-2-3-1 0 0,0 0 0 0 0,-1-3 1 0 0,-2-1-1 0 0,-1-1 1 0 0,28-36-1 0 0,-12 16-16 0 0,-15 20 42 0 0,5-3 11 0 0,0 3 0 0 0,-1 2 0 0 0,1 3 0 0 0,4 0 0 0 0,3 2 0 0 0,0 4 0 0 0,0 5 0 0 0,-2 1 0 0 0,-3 4 0 0 0,-2 4 0 0 0,7 5 0 0 0,2 11 11 0 0,1 9 42 0 0,1 6 0 0 0,-8-1-42 0 0,6 5 42 0 0,-11-7-42 0 0,6 5-11 0 0,0 2 0 0 0,4 2 11 0 0,1 2 42 0 0,3 3 0 0 0,10 13 18 0 0,-14-13-48 0 0,10 7 19 0 0,71 70 23 0 0,-83-72-55 0 0,-12-14-10 0 0,186 129 55 0 0,62 49 322 0 0,-166-107-259 0 0,-50-40-91 0 0,2-3 1 0 0,91 57-1 0 0,-138-101-92 0 0,0-1 0 0 0,1 0 0 0 0,0-2 0 0 0,1-1 0 0 0,0 0 0 0 0,0-2 0 0 0,1 0 0 0 0,-1-1 0 0 0,44 0-1 0 0,-19-4-339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3.8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0 104 6447 0 0,'0'0'499'0'0,"25"-8"5233"0"0,49-12-3267 0 0,-6 2-873 0 0,11-1-122 0 0,-62 14-1247 0 0,52-8 876 0 0,-52 10-889 0 0,54-5 528 0 0,16 1-271 0 0,-19 5-286 0 0,9 2-185 0 0,-61 0-202 0 0,-2 1-69 0 0,42 5-12 0 0,-36-4-27 0 0,-14 3-600 0 0,-6-5 873 0 0,2 4-1026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4.1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5 131 5527 0 0,'0'0'62'0'0,"-1"0"0"0"0,1-1 0 0 0,0 1-1 0 0,-1-1 1 0 0,1 1 0 0 0,0 0-1 0 0,-1-1 1 0 0,1 1 0 0 0,0-1 0 0 0,0 1-1 0 0,-1-1 1 0 0,1 1 0 0 0,0-1 0 0 0,0 1-1 0 0,0-1 1 0 0,0 1 0 0 0,0-1-1 0 0,0 1 1 0 0,0-1 0 0 0,0 1 0 0 0,0-1-1 0 0,0 1 1 0 0,0-1 0 0 0,0 1 0 0 0,0-1-1 0 0,0 1 1 0 0,0-1 0 0 0,0 1-1 0 0,1-1 1 0 0,-1 1 0 0 0,0-1 0 0 0,0 1-1 0 0,1-1 1 0 0,-1 0 0 0 0,15-12 3047 0 0,-11 11-3008 0 0,-3 1 702 0 0,11 0-17 0 0,33-3-12 0 0,-33 3-46 0 0,4 3-22 0 0,47 4-2 0 0,-47-4-1 0 0,-1-2-7 0 0,47 0-7 0 0,-46 0-1 0 0,-3-1-24 0 0,2 1-468 0 0,-6-1-19 0 0,0 1-1 0 0,0-1 1 0 0,0 0-1 0 0,16-5 1 0 0,61-13 778 0 0,7-3-615 0 0,-1 0-222 0 0,-41 10-418 0 0,-38 9-144 0 0,0 1-1301 0 0,49-10-5082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4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1 9215 0 0,'0'0'48'0'0,"0"0"-1"0"0,0 0 0 0 0,-1 1 0 0 0,1-1 0 0 0,0 0 0 0 0,0 1 1 0 0,0-1-1 0 0,0 0 0 0 0,0 1 0 0 0,0-1 0 0 0,1 0 1 0 0,-1 0-1 0 0,0 1 0 0 0,0-1 0 0 0,0 0 0 0 0,0 1 0 0 0,0-1 1 0 0,0 0-1 0 0,0 0 0 0 0,1 1 0 0 0,-1-1 0 0 0,0 0 1 0 0,0 0-1 0 0,0 1 0 0 0,1-1 0 0 0,-1 0 0 0 0,0 0 0 0 0,0 1 1 0 0,1-1-1 0 0,-1 0 0 0 0,0 0 0 0 0,0 0 0 0 0,1 0 1 0 0,-1 0-1 0 0,1 1 0 0 0,25 23 2608 0 0,14 11-1711 0 0,-30-27 14 0 0,1 0-12 0 0,32 21-61 0 0,-32-21-21 0 0,0-1-7 0 0,32 21-53 0 0,-33-21-218 0 0,-1 1-98 0 0,-8-8-484 0 0,9 9 240 0 0,0 1 0 0 0,15 21 1 0 0,-21-27-172 0 0,-1 1 1 0 0,0 0 0 0 0,0 0-1 0 0,-1 1 1 0 0,1-1 0 0 0,-1 0-1 0 0,-1 1 1 0 0,1-1 0 0 0,-1 1-1 0 0,0 0 1 0 0,0 0 0 0 0,0 7-1 0 0,-1-4-52 0 0,-1 0 1 0 0,-1 0-1 0 0,0 0 0 0 0,0 0 1 0 0,-1 0-1 0 0,0 0 0 0 0,0 0 1 0 0,-1-1-1 0 0,0 0 0 0 0,-1 0 1 0 0,1 0-1 0 0,-2 0 0 0 0,1-1 1 0 0,-1 1-1 0 0,-10 8 0 0 0,-5 4 47 0 0,0 0 0 0 0,-2-2-1 0 0,-41 25 1 0 0,45-31-391 0 0,-1-1 0 0 0,0 0 0 0 0,0-2 0 0 0,-1-1 0 0 0,-1 0 0 0 0,-39 8 0 0 0,30-11-7224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5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42 151 2759 0 0,'-13'-3'1467'0'0,"11"2"-634"0"0,-1 0 0 0 0,0 1 0 0 0,1-1-1 0 0,-1 0 1 0 0,1 0 0 0 0,-1-1 0 0 0,1 1-1 0 0,-1 0 1 0 0,-2-3 0 0 0,12 6 2941 0 0,17-2-1185 0 0,64 5-1435 0 0,-70-3-966 0 0,0 0 79 0 0,-1-2-1 0 0,23-1 0 0 0,-20 1-134 0 0,61-3 508 0 0,23-6-86 0 0,-3-2-267 0 0,-21 1-174 0 0,18-2-90 0 0,-20 0-68 0 0,-69 11-42 0 0,1 0 1 0 0,-1-1 0 0 0,0 0-1 0 0,15-6 1 0 0,-9 2-14 0 0,-11 6 40 0 0,0-1 1 0 0,0-1-1 0 0,1 1 0 0 0,-1 0 1 0 0,0-1-1 0 0,0 0 1 0 0,0 0-1 0 0,7-5 0 0 0,-3 1-74 0 0,-4 4-29 0 0,0 1-1 0 0,0-1 0 0 0,-1 0 0 0 0,1 0 1 0 0,-1-1-1 0 0,0 1 0 0 0,1-1 1 0 0,-1 1-1 0 0,5-7 0 0 0,-1 1-1289 0 0,-1 1-5273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6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28 8751 0 0,'-18'9'461'0'0,"12"-8"-48"0"0,14-5 2240 0 0,3 1-1220 0 0,37-8-79 0 0,-36 8-366 0 0,-6 4-784 0 0,-1-1 0 0 0,1-1 0 0 0,0 1 1 0 0,0-1-1 0 0,11-3 0 0 0,-7 2 26 0 0,0 0-1 0 0,0 0 0 0 0,0 1 0 0 0,11 0 1 0 0,-6-1-11 0 0,47 1 751 0 0,22 3 101 0 0,2 2-398 0 0,-6 0-129 0 0,-34-4-427 0 0,2 1 139 0 0,-10 0-3186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8T17:09:46.4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442 0 5983 0 0,'0'0'464'0'0,"6"16"4410"0"0,-3-5-3844 0 0,-2-1 1 0 0,1 0 0 0 0,-1 1 0 0 0,-1-1-1 0 0,0 1 1 0 0,0-1 0 0 0,-1 1-1 0 0,-4 15 1 0 0,3-17-882 0 0,-1 0 0 0 0,0 0 0 0 0,-1-1 0 0 0,0 1 0 0 0,0-1 0 0 0,0 0 0 0 0,-1 0 0 0 0,-1 0 0 0 0,1-1 0 0 0,-1 0 0 0 0,-1 0 0 0 0,1 0 0 0 0,-1-1 0 0 0,0 0 0 0 0,-14 9-1 0 0,-13 5-59 0 0,-71 30-1 0 0,79-40-48 0 0,0 1 0 0 0,1 1 1 0 0,1 2-1 0 0,0 0 1 0 0,-43 35-1 0 0,65-47-48 0 0,0 0-1 0 0,0 0 1 0 0,0 0 0 0 0,0 0-1 0 0,0 1 1 0 0,0-1 0 0 0,1 1-1 0 0,-1-1 1 0 0,1 1 0 0 0,0 0-1 0 0,-1 0 1 0 0,0 4 0 0 0,2-6 1 0 0,0 1 1 0 0,0-1 0 0 0,0 1-1 0 0,0 0 1 0 0,0-1 0 0 0,1 1-1 0 0,-1-1 1 0 0,0 1 0 0 0,1-1-1 0 0,-1 1 1 0 0,1-1-1 0 0,0 1 1 0 0,-1-1 0 0 0,1 0-1 0 0,0 1 1 0 0,0-1 0 0 0,0 0-1 0 0,0 1 1 0 0,0-1 0 0 0,0 0-1 0 0,0 0 1 0 0,3 2-1 0 0,-3-2-66 0 0,9 5 1 0 0,39 20 12 0 0,10 0 48 0 0,8-1 35 0 0,24 7 209 0 0,-75-26-194 0 0,-4-2 13 0 0,-1 0 0 0 0,1 0-1 0 0,20 3 1 0 0,53 11 205 0 0,-20-5-167 0 0,7 2-154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278" y="2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0100" y="533400"/>
            <a:ext cx="3554413" cy="2665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3938" y="3374740"/>
            <a:ext cx="7506737" cy="319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9477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278" y="6749477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fld id="{AFEF7178-BE95-445C-86F0-2188CD3B302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3306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fontAlgn="t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739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40100" y="533400"/>
            <a:ext cx="3554413" cy="2665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w: Sigma</a:t>
            </a:r>
            <a:r>
              <a:rPr lang="ko-KR" altLang="en-US" dirty="0"/>
              <a:t>의 특성을 뽑아내는 마법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16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40100" y="533400"/>
            <a:ext cx="3554413" cy="2665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w: Sigma</a:t>
            </a:r>
            <a:r>
              <a:rPr lang="ko-KR" altLang="en-US" dirty="0"/>
              <a:t>의 특성을 뽑아내는 마법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231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x_t</a:t>
            </a:r>
            <a:r>
              <a:rPr lang="ko-KR" altLang="en-US" dirty="0"/>
              <a:t>가 나왔으면 </a:t>
            </a:r>
            <a:r>
              <a:rPr lang="en-US" altLang="ko-KR" dirty="0"/>
              <a:t>\epsilon</a:t>
            </a:r>
            <a:r>
              <a:rPr lang="ko-KR" altLang="en-US" dirty="0"/>
              <a:t>이 </a:t>
            </a:r>
            <a:r>
              <a:rPr lang="ko-KR" altLang="en-US" dirty="0" err="1"/>
              <a:t>무엇이었을가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341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x_t</a:t>
            </a:r>
            <a:r>
              <a:rPr lang="en-US" altLang="ko-KR" dirty="0"/>
              <a:t> is the input of \epsilon_\theta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910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경청해 주셔서 감사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472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B88CF-6BF3-48BC-B02B-5F9FC4D11D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78786-C5FC-4B9C-92D9-DD1EEC409B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7500" y="228600"/>
            <a:ext cx="2095500" cy="5943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34100" cy="5943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12FE6-4756-456F-BCFF-F3F9AD35066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066800"/>
            <a:ext cx="7772400" cy="51054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D951D-D48D-4B6A-8CA3-EB48C6B61AE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81000" y="228600"/>
            <a:ext cx="8382000" cy="5943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9AC1B-8F84-4CD6-97A2-975C74B44D1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FE46-BA7F-4104-91FE-E38DF1A09F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E52A4-B51E-42A2-A1AF-B0114BEF27C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343400" y="10668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EAC7A-6D9D-4372-A87D-236363BBCDD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B9FE8-C222-4DB0-A561-41119550E8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967BA-3208-495D-8E0A-DC723319AFE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DFF92-0C5A-451C-9055-550983905D0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8CE76-1D15-46A9-A55E-CC985B8F7CC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0A845-5F42-4515-A751-EA7BEE825F5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7772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9" name="Line 15"/>
          <p:cNvSpPr>
            <a:spLocks noChangeShapeType="1"/>
          </p:cNvSpPr>
          <p:nvPr userDrawn="1"/>
        </p:nvSpPr>
        <p:spPr bwMode="auto">
          <a:xfrm>
            <a:off x="228600" y="76200"/>
            <a:ext cx="0" cy="635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0" name="Line 16"/>
          <p:cNvSpPr>
            <a:spLocks noChangeShapeType="1"/>
          </p:cNvSpPr>
          <p:nvPr userDrawn="1"/>
        </p:nvSpPr>
        <p:spPr bwMode="auto">
          <a:xfrm>
            <a:off x="8915400" y="76200"/>
            <a:ext cx="0" cy="635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>
            <a:off x="228600" y="762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1400" y="6477000"/>
            <a:ext cx="18288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ea typeface="굴림" charset="-127"/>
              </a:defRPr>
            </a:lvl1pPr>
          </a:lstStyle>
          <a:p>
            <a:pPr>
              <a:defRPr/>
            </a:pPr>
            <a:fld id="{3D06783F-A05C-405D-B32C-5FD47C50ED8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0" name="Line 19"/>
          <p:cNvSpPr>
            <a:spLocks noChangeShapeType="1"/>
          </p:cNvSpPr>
          <p:nvPr userDrawn="1"/>
        </p:nvSpPr>
        <p:spPr bwMode="auto">
          <a:xfrm>
            <a:off x="228600" y="6465888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B311253D-4458-408C-8954-86F99A5ED2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1000" y="6405292"/>
            <a:ext cx="2057398" cy="36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1" hangingPunct="1">
              <a:lnSpc>
                <a:spcPts val="34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altLang="ko-KR" sz="1400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	</a:t>
            </a:r>
            <a:r>
              <a:rPr lang="en-US" altLang="ko-KR" sz="1400" b="1" i="0" baseline="0" dirty="0" err="1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Hanyang</a:t>
            </a:r>
            <a:r>
              <a:rPr lang="en-US" altLang="ko-KR" sz="1400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 University</a:t>
            </a:r>
          </a:p>
        </p:txBody>
      </p:sp>
      <p:pic>
        <p:nvPicPr>
          <p:cNvPr id="16" name="그림 15" descr="한양대학교UI로고_big.png">
            <a:extLst>
              <a:ext uri="{FF2B5EF4-FFF2-40B4-BE49-F238E27FC236}">
                <a16:creationId xmlns:a16="http://schemas.microsoft.com/office/drawing/2014/main" id="{AF4D84EC-33E2-44DB-A0E0-726411CE77D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-37714" y="6248400"/>
            <a:ext cx="761235" cy="76123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3074578-C112-D279-F0AE-8871A0BCDB1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410897"/>
            <a:ext cx="494915" cy="49491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Box 8">
            <a:extLst>
              <a:ext uri="{FF2B5EF4-FFF2-40B4-BE49-F238E27FC236}">
                <a16:creationId xmlns:a16="http://schemas.microsoft.com/office/drawing/2014/main" id="{1C0E0970-CA11-C0CB-139C-34F97DDB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2660" y="6499224"/>
            <a:ext cx="1600200" cy="35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base" latinLnBrk="1">
              <a:lnSpc>
                <a:spcPts val="1400"/>
              </a:lnSpc>
              <a:spcAft>
                <a:spcPts val="40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</a:tabLst>
            </a:pPr>
            <a:r>
              <a:rPr lang="en-US" sz="1400" b="1" kern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Korea Institute for Advanced Study</a:t>
            </a:r>
            <a:endParaRPr 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D80C85-A941-2CC6-D16C-90EA953ACE6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553200" y="6465888"/>
            <a:ext cx="7594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u="sng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0.png"/><Relationship Id="rId18" Type="http://schemas.openxmlformats.org/officeDocument/2006/relationships/customXml" Target="../ink/ink136.xml"/><Relationship Id="rId26" Type="http://schemas.openxmlformats.org/officeDocument/2006/relationships/customXml" Target="../ink/ink140.xml"/><Relationship Id="rId39" Type="http://schemas.openxmlformats.org/officeDocument/2006/relationships/image" Target="../media/image330.png"/><Relationship Id="rId21" Type="http://schemas.openxmlformats.org/officeDocument/2006/relationships/image" Target="../media/image246.png"/><Relationship Id="rId34" Type="http://schemas.openxmlformats.org/officeDocument/2006/relationships/customXml" Target="../ink/ink144.xml"/><Relationship Id="rId42" Type="http://schemas.openxmlformats.org/officeDocument/2006/relationships/customXml" Target="../ink/ink148.xml"/><Relationship Id="rId47" Type="http://schemas.openxmlformats.org/officeDocument/2006/relationships/image" Target="../media/image370.png"/><Relationship Id="rId50" Type="http://schemas.openxmlformats.org/officeDocument/2006/relationships/customXml" Target="../ink/ink152.xml"/><Relationship Id="rId55" Type="http://schemas.openxmlformats.org/officeDocument/2006/relationships/image" Target="../media/image4100.png"/><Relationship Id="rId7" Type="http://schemas.openxmlformats.org/officeDocument/2006/relationships/image" Target="../media/image73.wmf"/><Relationship Id="rId2" Type="http://schemas.openxmlformats.org/officeDocument/2006/relationships/image" Target="../media/image70.png"/><Relationship Id="rId16" Type="http://schemas.openxmlformats.org/officeDocument/2006/relationships/customXml" Target="../ink/ink135.xml"/><Relationship Id="rId29" Type="http://schemas.openxmlformats.org/officeDocument/2006/relationships/image" Target="../media/image280.png"/><Relationship Id="rId11" Type="http://schemas.openxmlformats.org/officeDocument/2006/relationships/image" Target="../media/image1911.png"/><Relationship Id="rId24" Type="http://schemas.openxmlformats.org/officeDocument/2006/relationships/customXml" Target="../ink/ink139.xml"/><Relationship Id="rId32" Type="http://schemas.openxmlformats.org/officeDocument/2006/relationships/customXml" Target="../ink/ink143.xml"/><Relationship Id="rId37" Type="http://schemas.openxmlformats.org/officeDocument/2006/relationships/image" Target="../media/image320.png"/><Relationship Id="rId40" Type="http://schemas.openxmlformats.org/officeDocument/2006/relationships/customXml" Target="../ink/ink147.xml"/><Relationship Id="rId45" Type="http://schemas.openxmlformats.org/officeDocument/2006/relationships/image" Target="../media/image360.png"/><Relationship Id="rId53" Type="http://schemas.openxmlformats.org/officeDocument/2006/relationships/image" Target="../media/image4000.png"/><Relationship Id="rId58" Type="http://schemas.openxmlformats.org/officeDocument/2006/relationships/customXml" Target="../ink/ink156.xml"/><Relationship Id="rId5" Type="http://schemas.openxmlformats.org/officeDocument/2006/relationships/image" Target="../media/image72.wmf"/><Relationship Id="rId61" Type="http://schemas.openxmlformats.org/officeDocument/2006/relationships/image" Target="../media/image4400.png"/><Relationship Id="rId19" Type="http://schemas.openxmlformats.org/officeDocument/2006/relationships/image" Target="../media/image232.png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Relationship Id="rId27" Type="http://schemas.openxmlformats.org/officeDocument/2006/relationships/image" Target="../media/image270.png"/><Relationship Id="rId30" Type="http://schemas.openxmlformats.org/officeDocument/2006/relationships/customXml" Target="../ink/ink142.xml"/><Relationship Id="rId35" Type="http://schemas.openxmlformats.org/officeDocument/2006/relationships/image" Target="../media/image3110.png"/><Relationship Id="rId43" Type="http://schemas.openxmlformats.org/officeDocument/2006/relationships/image" Target="../media/image350.png"/><Relationship Id="rId48" Type="http://schemas.openxmlformats.org/officeDocument/2006/relationships/customXml" Target="../ink/ink151.xml"/><Relationship Id="rId56" Type="http://schemas.openxmlformats.org/officeDocument/2006/relationships/customXml" Target="../ink/ink155.xml"/><Relationship Id="rId8" Type="http://schemas.openxmlformats.org/officeDocument/2006/relationships/oleObject" Target="../embeddings/oleObject7.bin"/><Relationship Id="rId51" Type="http://schemas.openxmlformats.org/officeDocument/2006/relationships/image" Target="../media/image3900.png"/><Relationship Id="rId3" Type="http://schemas.openxmlformats.org/officeDocument/2006/relationships/image" Target="../media/image71.png"/><Relationship Id="rId12" Type="http://schemas.openxmlformats.org/officeDocument/2006/relationships/customXml" Target="../ink/ink133.xml"/><Relationship Id="rId17" Type="http://schemas.openxmlformats.org/officeDocument/2006/relationships/image" Target="../media/image2210.png"/><Relationship Id="rId25" Type="http://schemas.openxmlformats.org/officeDocument/2006/relationships/image" Target="../media/image260.png"/><Relationship Id="rId33" Type="http://schemas.openxmlformats.org/officeDocument/2006/relationships/image" Target="../media/image304.png"/><Relationship Id="rId38" Type="http://schemas.openxmlformats.org/officeDocument/2006/relationships/customXml" Target="../ink/ink146.xml"/><Relationship Id="rId46" Type="http://schemas.openxmlformats.org/officeDocument/2006/relationships/customXml" Target="../ink/ink150.xml"/><Relationship Id="rId59" Type="http://schemas.openxmlformats.org/officeDocument/2006/relationships/image" Target="../media/image4300.png"/><Relationship Id="rId20" Type="http://schemas.openxmlformats.org/officeDocument/2006/relationships/customXml" Target="../ink/ink137.xml"/><Relationship Id="rId41" Type="http://schemas.openxmlformats.org/officeDocument/2006/relationships/image" Target="../media/image340.png"/><Relationship Id="rId54" Type="http://schemas.openxmlformats.org/officeDocument/2006/relationships/customXml" Target="../ink/ink15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5" Type="http://schemas.openxmlformats.org/officeDocument/2006/relationships/image" Target="../media/image2110.png"/><Relationship Id="rId23" Type="http://schemas.openxmlformats.org/officeDocument/2006/relationships/image" Target="../media/image252.png"/><Relationship Id="rId28" Type="http://schemas.openxmlformats.org/officeDocument/2006/relationships/customXml" Target="../ink/ink141.xml"/><Relationship Id="rId36" Type="http://schemas.openxmlformats.org/officeDocument/2006/relationships/customXml" Target="../ink/ink145.xml"/><Relationship Id="rId49" Type="http://schemas.openxmlformats.org/officeDocument/2006/relationships/image" Target="../media/image3800.png"/><Relationship Id="rId57" Type="http://schemas.openxmlformats.org/officeDocument/2006/relationships/image" Target="../media/image4200.png"/><Relationship Id="rId10" Type="http://schemas.openxmlformats.org/officeDocument/2006/relationships/customXml" Target="../ink/ink132.xml"/><Relationship Id="rId31" Type="http://schemas.openxmlformats.org/officeDocument/2006/relationships/image" Target="../media/image291.png"/><Relationship Id="rId44" Type="http://schemas.openxmlformats.org/officeDocument/2006/relationships/customXml" Target="../ink/ink149.xml"/><Relationship Id="rId52" Type="http://schemas.openxmlformats.org/officeDocument/2006/relationships/customXml" Target="../ink/ink153.xml"/><Relationship Id="rId60" Type="http://schemas.openxmlformats.org/officeDocument/2006/relationships/customXml" Target="../ink/ink157.xml"/><Relationship Id="rId4" Type="http://schemas.openxmlformats.org/officeDocument/2006/relationships/oleObject" Target="../embeddings/oleObject5.bin"/><Relationship Id="rId9" Type="http://schemas.openxmlformats.org/officeDocument/2006/relationships/image" Target="../media/image7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85.w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15.bin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84.wmf"/><Relationship Id="rId2" Type="http://schemas.openxmlformats.org/officeDocument/2006/relationships/oleObject" Target="../embeddings/oleObject16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85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78.wmf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96.w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9.wmf"/><Relationship Id="rId5" Type="http://schemas.openxmlformats.org/officeDocument/2006/relationships/image" Target="../media/image93.wmf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83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10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2520.png"/><Relationship Id="rId3" Type="http://schemas.openxmlformats.org/officeDocument/2006/relationships/image" Target="../media/image84.wmf"/><Relationship Id="rId7" Type="http://schemas.openxmlformats.org/officeDocument/2006/relationships/image" Target="../media/image103.wmf"/><Relationship Id="rId12" Type="http://schemas.openxmlformats.org/officeDocument/2006/relationships/customXml" Target="../ink/ink158.xml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85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42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10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0.png"/><Relationship Id="rId21" Type="http://schemas.openxmlformats.org/officeDocument/2006/relationships/image" Target="../media/image5400.png"/><Relationship Id="rId42" Type="http://schemas.openxmlformats.org/officeDocument/2006/relationships/customXml" Target="../ink/ink179.xml"/><Relationship Id="rId63" Type="http://schemas.openxmlformats.org/officeDocument/2006/relationships/image" Target="../media/image750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07" Type="http://schemas.openxmlformats.org/officeDocument/2006/relationships/image" Target="../media/image284.png"/><Relationship Id="rId11" Type="http://schemas.openxmlformats.org/officeDocument/2006/relationships/image" Target="../media/image4900.png"/><Relationship Id="rId32" Type="http://schemas.openxmlformats.org/officeDocument/2006/relationships/customXml" Target="../ink/ink174.xml"/><Relationship Id="rId53" Type="http://schemas.openxmlformats.org/officeDocument/2006/relationships/image" Target="../media/image700.png"/><Relationship Id="rId74" Type="http://schemas.openxmlformats.org/officeDocument/2006/relationships/customXml" Target="../ink/ink195.xml"/><Relationship Id="rId128" Type="http://schemas.openxmlformats.org/officeDocument/2006/relationships/customXml" Target="../ink/ink222.xml"/><Relationship Id="rId5" Type="http://schemas.openxmlformats.org/officeDocument/2006/relationships/image" Target="../media/image4600.png"/><Relationship Id="rId90" Type="http://schemas.openxmlformats.org/officeDocument/2006/relationships/customXml" Target="../ink/ink203.xml"/><Relationship Id="rId95" Type="http://schemas.openxmlformats.org/officeDocument/2006/relationships/image" Target="../media/image9100.png"/><Relationship Id="rId22" Type="http://schemas.openxmlformats.org/officeDocument/2006/relationships/customXml" Target="../ink/ink169.xml"/><Relationship Id="rId27" Type="http://schemas.openxmlformats.org/officeDocument/2006/relationships/image" Target="../media/image5700.png"/><Relationship Id="rId43" Type="http://schemas.openxmlformats.org/officeDocument/2006/relationships/image" Target="../media/image650.png"/><Relationship Id="rId48" Type="http://schemas.openxmlformats.org/officeDocument/2006/relationships/customXml" Target="../ink/ink182.xml"/><Relationship Id="rId64" Type="http://schemas.openxmlformats.org/officeDocument/2006/relationships/customXml" Target="../ink/ink190.xml"/><Relationship Id="rId69" Type="http://schemas.openxmlformats.org/officeDocument/2006/relationships/image" Target="../media/image780.png"/><Relationship Id="rId113" Type="http://schemas.openxmlformats.org/officeDocument/2006/relationships/image" Target="../media/image1000.png"/><Relationship Id="rId118" Type="http://schemas.openxmlformats.org/officeDocument/2006/relationships/customXml" Target="../ink/ink217.xml"/><Relationship Id="rId134" Type="http://schemas.openxmlformats.org/officeDocument/2006/relationships/customXml" Target="../ink/ink225.xml"/><Relationship Id="rId139" Type="http://schemas.openxmlformats.org/officeDocument/2006/relationships/image" Target="../media/image1130.png"/><Relationship Id="rId80" Type="http://schemas.openxmlformats.org/officeDocument/2006/relationships/customXml" Target="../ink/ink198.xml"/><Relationship Id="rId85" Type="http://schemas.openxmlformats.org/officeDocument/2006/relationships/image" Target="../media/image860.png"/><Relationship Id="rId12" Type="http://schemas.openxmlformats.org/officeDocument/2006/relationships/customXml" Target="../ink/ink164.xml"/><Relationship Id="rId17" Type="http://schemas.openxmlformats.org/officeDocument/2006/relationships/image" Target="../media/image5200.png"/><Relationship Id="rId33" Type="http://schemas.openxmlformats.org/officeDocument/2006/relationships/image" Target="../media/image6000.png"/><Relationship Id="rId38" Type="http://schemas.openxmlformats.org/officeDocument/2006/relationships/customXml" Target="../ink/ink177.xml"/><Relationship Id="rId59" Type="http://schemas.openxmlformats.org/officeDocument/2006/relationships/image" Target="../media/image730.png"/><Relationship Id="rId103" Type="http://schemas.openxmlformats.org/officeDocument/2006/relationships/image" Target="../media/image950.png"/><Relationship Id="rId108" Type="http://schemas.openxmlformats.org/officeDocument/2006/relationships/customXml" Target="../ink/ink212.xml"/><Relationship Id="rId124" Type="http://schemas.openxmlformats.org/officeDocument/2006/relationships/customXml" Target="../ink/ink220.xml"/><Relationship Id="rId129" Type="http://schemas.openxmlformats.org/officeDocument/2006/relationships/image" Target="../media/image1080.png"/><Relationship Id="rId54" Type="http://schemas.openxmlformats.org/officeDocument/2006/relationships/customXml" Target="../ink/ink185.xml"/><Relationship Id="rId70" Type="http://schemas.openxmlformats.org/officeDocument/2006/relationships/customXml" Target="../ink/ink193.xml"/><Relationship Id="rId75" Type="http://schemas.openxmlformats.org/officeDocument/2006/relationships/image" Target="../media/image8100.png"/><Relationship Id="rId91" Type="http://schemas.openxmlformats.org/officeDocument/2006/relationships/image" Target="../media/image890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45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.xml"/><Relationship Id="rId23" Type="http://schemas.openxmlformats.org/officeDocument/2006/relationships/image" Target="../media/image5500.png"/><Relationship Id="rId28" Type="http://schemas.openxmlformats.org/officeDocument/2006/relationships/customXml" Target="../ink/ink172.xml"/><Relationship Id="rId49" Type="http://schemas.openxmlformats.org/officeDocument/2006/relationships/image" Target="../media/image680.png"/><Relationship Id="rId114" Type="http://schemas.openxmlformats.org/officeDocument/2006/relationships/customXml" Target="../ink/ink215.xml"/><Relationship Id="rId119" Type="http://schemas.openxmlformats.org/officeDocument/2006/relationships/image" Target="../media/image1030.png"/><Relationship Id="rId44" Type="http://schemas.openxmlformats.org/officeDocument/2006/relationships/customXml" Target="../ink/ink180.xml"/><Relationship Id="rId60" Type="http://schemas.openxmlformats.org/officeDocument/2006/relationships/customXml" Target="../ink/ink188.xml"/><Relationship Id="rId65" Type="http://schemas.openxmlformats.org/officeDocument/2006/relationships/image" Target="../media/image760.png"/><Relationship Id="rId81" Type="http://schemas.openxmlformats.org/officeDocument/2006/relationships/image" Target="../media/image840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35" Type="http://schemas.openxmlformats.org/officeDocument/2006/relationships/image" Target="../media/image1110.png"/><Relationship Id="rId13" Type="http://schemas.openxmlformats.org/officeDocument/2006/relationships/image" Target="../media/image5000.png"/><Relationship Id="rId18" Type="http://schemas.openxmlformats.org/officeDocument/2006/relationships/customXml" Target="../ink/ink167.xml"/><Relationship Id="rId39" Type="http://schemas.openxmlformats.org/officeDocument/2006/relationships/image" Target="../media/image6300.png"/><Relationship Id="rId109" Type="http://schemas.openxmlformats.org/officeDocument/2006/relationships/image" Target="../media/image285.png"/><Relationship Id="rId34" Type="http://schemas.openxmlformats.org/officeDocument/2006/relationships/customXml" Target="../ink/ink175.xml"/><Relationship Id="rId50" Type="http://schemas.openxmlformats.org/officeDocument/2006/relationships/customXml" Target="../ink/ink183.xml"/><Relationship Id="rId55" Type="http://schemas.openxmlformats.org/officeDocument/2006/relationships/image" Target="../media/image7100.png"/><Relationship Id="rId76" Type="http://schemas.openxmlformats.org/officeDocument/2006/relationships/customXml" Target="../ink/ink196.xml"/><Relationship Id="rId97" Type="http://schemas.openxmlformats.org/officeDocument/2006/relationships/image" Target="../media/image920.png"/><Relationship Id="rId104" Type="http://schemas.openxmlformats.org/officeDocument/2006/relationships/customXml" Target="../ink/ink210.xml"/><Relationship Id="rId120" Type="http://schemas.openxmlformats.org/officeDocument/2006/relationships/customXml" Target="../ink/ink218.xml"/><Relationship Id="rId125" Type="http://schemas.openxmlformats.org/officeDocument/2006/relationships/image" Target="../media/image1060.png"/><Relationship Id="rId141" Type="http://schemas.openxmlformats.org/officeDocument/2006/relationships/image" Target="../media/image1140.png"/><Relationship Id="rId146" Type="http://schemas.openxmlformats.org/officeDocument/2006/relationships/customXml" Target="../ink/ink231.xml"/><Relationship Id="rId7" Type="http://schemas.openxmlformats.org/officeDocument/2006/relationships/image" Target="../media/image4700.png"/><Relationship Id="rId71" Type="http://schemas.openxmlformats.org/officeDocument/2006/relationships/image" Target="../media/image790.png"/><Relationship Id="rId92" Type="http://schemas.openxmlformats.org/officeDocument/2006/relationships/customXml" Target="../ink/ink204.xml"/><Relationship Id="rId2" Type="http://schemas.openxmlformats.org/officeDocument/2006/relationships/customXml" Target="../ink/ink159.xml"/><Relationship Id="rId29" Type="http://schemas.openxmlformats.org/officeDocument/2006/relationships/image" Target="../media/image5800.png"/><Relationship Id="rId24" Type="http://schemas.openxmlformats.org/officeDocument/2006/relationships/customXml" Target="../ink/ink170.xml"/><Relationship Id="rId40" Type="http://schemas.openxmlformats.org/officeDocument/2006/relationships/customXml" Target="../ink/ink178.xml"/><Relationship Id="rId45" Type="http://schemas.openxmlformats.org/officeDocument/2006/relationships/image" Target="../media/image660.png"/><Relationship Id="rId66" Type="http://schemas.openxmlformats.org/officeDocument/2006/relationships/customXml" Target="../ink/ink191.xml"/><Relationship Id="rId87" Type="http://schemas.openxmlformats.org/officeDocument/2006/relationships/image" Target="../media/image870.png"/><Relationship Id="rId110" Type="http://schemas.openxmlformats.org/officeDocument/2006/relationships/customXml" Target="../ink/ink213.xml"/><Relationship Id="rId115" Type="http://schemas.openxmlformats.org/officeDocument/2006/relationships/image" Target="../media/image10100.png"/><Relationship Id="rId131" Type="http://schemas.openxmlformats.org/officeDocument/2006/relationships/image" Target="../media/image1090.png"/><Relationship Id="rId136" Type="http://schemas.openxmlformats.org/officeDocument/2006/relationships/customXml" Target="../ink/ink226.xml"/><Relationship Id="rId61" Type="http://schemas.openxmlformats.org/officeDocument/2006/relationships/image" Target="../media/image740.png"/><Relationship Id="rId82" Type="http://schemas.openxmlformats.org/officeDocument/2006/relationships/customXml" Target="../ink/ink199.xml"/><Relationship Id="rId19" Type="http://schemas.openxmlformats.org/officeDocument/2006/relationships/image" Target="../media/image5300.png"/><Relationship Id="rId14" Type="http://schemas.openxmlformats.org/officeDocument/2006/relationships/customXml" Target="../ink/ink165.xml"/><Relationship Id="rId30" Type="http://schemas.openxmlformats.org/officeDocument/2006/relationships/customXml" Target="../ink/ink173.xml"/><Relationship Id="rId35" Type="http://schemas.openxmlformats.org/officeDocument/2006/relationships/image" Target="../media/image6100.png"/><Relationship Id="rId56" Type="http://schemas.openxmlformats.org/officeDocument/2006/relationships/customXml" Target="../ink/ink186.xml"/><Relationship Id="rId77" Type="http://schemas.openxmlformats.org/officeDocument/2006/relationships/image" Target="../media/image820.png"/><Relationship Id="rId100" Type="http://schemas.openxmlformats.org/officeDocument/2006/relationships/customXml" Target="../ink/ink208.xml"/><Relationship Id="rId105" Type="http://schemas.openxmlformats.org/officeDocument/2006/relationships/image" Target="../media/image960.png"/><Relationship Id="rId126" Type="http://schemas.openxmlformats.org/officeDocument/2006/relationships/customXml" Target="../ink/ink221.xml"/><Relationship Id="rId147" Type="http://schemas.openxmlformats.org/officeDocument/2006/relationships/image" Target="../media/image1170.png"/><Relationship Id="rId8" Type="http://schemas.openxmlformats.org/officeDocument/2006/relationships/customXml" Target="../ink/ink162.xml"/><Relationship Id="rId51" Type="http://schemas.openxmlformats.org/officeDocument/2006/relationships/image" Target="../media/image690.png"/><Relationship Id="rId72" Type="http://schemas.openxmlformats.org/officeDocument/2006/relationships/customXml" Target="../ink/ink194.xml"/><Relationship Id="rId93" Type="http://schemas.openxmlformats.org/officeDocument/2006/relationships/image" Target="../media/image900.png"/><Relationship Id="rId98" Type="http://schemas.openxmlformats.org/officeDocument/2006/relationships/customXml" Target="../ink/ink207.xml"/><Relationship Id="rId121" Type="http://schemas.openxmlformats.org/officeDocument/2006/relationships/image" Target="../media/image1040.png"/><Relationship Id="rId142" Type="http://schemas.openxmlformats.org/officeDocument/2006/relationships/customXml" Target="../ink/ink229.xml"/><Relationship Id="rId3" Type="http://schemas.openxmlformats.org/officeDocument/2006/relationships/image" Target="../media/image283.png"/><Relationship Id="rId25" Type="http://schemas.openxmlformats.org/officeDocument/2006/relationships/image" Target="../media/image5600.png"/><Relationship Id="rId46" Type="http://schemas.openxmlformats.org/officeDocument/2006/relationships/customXml" Target="../ink/ink181.xml"/><Relationship Id="rId67" Type="http://schemas.openxmlformats.org/officeDocument/2006/relationships/image" Target="../media/image770.png"/><Relationship Id="rId116" Type="http://schemas.openxmlformats.org/officeDocument/2006/relationships/customXml" Target="../ink/ink216.xml"/><Relationship Id="rId137" Type="http://schemas.openxmlformats.org/officeDocument/2006/relationships/image" Target="../media/image1120.png"/><Relationship Id="rId20" Type="http://schemas.openxmlformats.org/officeDocument/2006/relationships/customXml" Target="../ink/ink168.xml"/><Relationship Id="rId41" Type="http://schemas.openxmlformats.org/officeDocument/2006/relationships/image" Target="../media/image6400.png"/><Relationship Id="rId62" Type="http://schemas.openxmlformats.org/officeDocument/2006/relationships/customXml" Target="../ink/ink189.xml"/><Relationship Id="rId83" Type="http://schemas.openxmlformats.org/officeDocument/2006/relationships/image" Target="../media/image850.png"/><Relationship Id="rId88" Type="http://schemas.openxmlformats.org/officeDocument/2006/relationships/customXml" Target="../ink/ink202.xml"/><Relationship Id="rId111" Type="http://schemas.openxmlformats.org/officeDocument/2006/relationships/image" Target="../media/image990.png"/><Relationship Id="rId132" Type="http://schemas.openxmlformats.org/officeDocument/2006/relationships/customXml" Target="../ink/ink224.xml"/><Relationship Id="rId15" Type="http://schemas.openxmlformats.org/officeDocument/2006/relationships/image" Target="../media/image5100.png"/><Relationship Id="rId36" Type="http://schemas.openxmlformats.org/officeDocument/2006/relationships/customXml" Target="../ink/ink176.xml"/><Relationship Id="rId57" Type="http://schemas.openxmlformats.org/officeDocument/2006/relationships/image" Target="../media/image720.png"/><Relationship Id="rId106" Type="http://schemas.openxmlformats.org/officeDocument/2006/relationships/customXml" Target="../ink/ink211.xml"/><Relationship Id="rId127" Type="http://schemas.openxmlformats.org/officeDocument/2006/relationships/image" Target="../media/image1070.png"/><Relationship Id="rId10" Type="http://schemas.openxmlformats.org/officeDocument/2006/relationships/customXml" Target="../ink/ink163.xml"/><Relationship Id="rId31" Type="http://schemas.openxmlformats.org/officeDocument/2006/relationships/image" Target="../media/image5900.png"/><Relationship Id="rId52" Type="http://schemas.openxmlformats.org/officeDocument/2006/relationships/customXml" Target="../ink/ink184.xml"/><Relationship Id="rId73" Type="http://schemas.openxmlformats.org/officeDocument/2006/relationships/image" Target="../media/image800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930.png"/><Relationship Id="rId101" Type="http://schemas.openxmlformats.org/officeDocument/2006/relationships/image" Target="../media/image940.png"/><Relationship Id="rId122" Type="http://schemas.openxmlformats.org/officeDocument/2006/relationships/customXml" Target="../ink/ink219.xml"/><Relationship Id="rId143" Type="http://schemas.openxmlformats.org/officeDocument/2006/relationships/image" Target="../media/image1150.png"/><Relationship Id="rId4" Type="http://schemas.openxmlformats.org/officeDocument/2006/relationships/customXml" Target="../ink/ink160.xml"/><Relationship Id="rId9" Type="http://schemas.openxmlformats.org/officeDocument/2006/relationships/image" Target="../media/image4800.png"/><Relationship Id="rId26" Type="http://schemas.openxmlformats.org/officeDocument/2006/relationships/customXml" Target="../ink/ink171.xml"/><Relationship Id="rId47" Type="http://schemas.openxmlformats.org/officeDocument/2006/relationships/image" Target="../media/image670.png"/><Relationship Id="rId68" Type="http://schemas.openxmlformats.org/officeDocument/2006/relationships/customXml" Target="../ink/ink192.xml"/><Relationship Id="rId89" Type="http://schemas.openxmlformats.org/officeDocument/2006/relationships/image" Target="../media/image880.png"/><Relationship Id="rId112" Type="http://schemas.openxmlformats.org/officeDocument/2006/relationships/customXml" Target="../ink/ink214.xml"/><Relationship Id="rId133" Type="http://schemas.openxmlformats.org/officeDocument/2006/relationships/image" Target="../media/image1100.png"/><Relationship Id="rId16" Type="http://schemas.openxmlformats.org/officeDocument/2006/relationships/customXml" Target="../ink/ink166.xml"/><Relationship Id="rId37" Type="http://schemas.openxmlformats.org/officeDocument/2006/relationships/image" Target="../media/image6200.png"/><Relationship Id="rId58" Type="http://schemas.openxmlformats.org/officeDocument/2006/relationships/customXml" Target="../ink/ink187.xml"/><Relationship Id="rId79" Type="http://schemas.openxmlformats.org/officeDocument/2006/relationships/image" Target="../media/image830.png"/><Relationship Id="rId102" Type="http://schemas.openxmlformats.org/officeDocument/2006/relationships/customXml" Target="../ink/ink209.xml"/><Relationship Id="rId123" Type="http://schemas.openxmlformats.org/officeDocument/2006/relationships/image" Target="../media/image1050.png"/><Relationship Id="rId144" Type="http://schemas.openxmlformats.org/officeDocument/2006/relationships/customXml" Target="../ink/ink2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60.png"/><Relationship Id="rId18" Type="http://schemas.openxmlformats.org/officeDocument/2006/relationships/customXml" Target="../ink/ink235.xml"/><Relationship Id="rId3" Type="http://schemas.openxmlformats.org/officeDocument/2006/relationships/image" Target="../media/image110.png"/><Relationship Id="rId21" Type="http://schemas.openxmlformats.org/officeDocument/2006/relationships/image" Target="../media/image1300.png"/><Relationship Id="rId7" Type="http://schemas.openxmlformats.org/officeDocument/2006/relationships/image" Target="../media/image113.wmf"/><Relationship Id="rId12" Type="http://schemas.openxmlformats.org/officeDocument/2006/relationships/customXml" Target="../ink/ink232.xml"/><Relationship Id="rId17" Type="http://schemas.openxmlformats.org/officeDocument/2006/relationships/image" Target="../media/image1280.png"/><Relationship Id="rId2" Type="http://schemas.openxmlformats.org/officeDocument/2006/relationships/image" Target="../media/image109.png"/><Relationship Id="rId16" Type="http://schemas.openxmlformats.org/officeDocument/2006/relationships/customXml" Target="../ink/ink234.xml"/><Relationship Id="rId20" Type="http://schemas.openxmlformats.org/officeDocument/2006/relationships/customXml" Target="../ink/ink23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16.wmf"/><Relationship Id="rId5" Type="http://schemas.openxmlformats.org/officeDocument/2006/relationships/image" Target="../media/image112.png"/><Relationship Id="rId15" Type="http://schemas.openxmlformats.org/officeDocument/2006/relationships/image" Target="../media/image1270.png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1290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customXml" Target="../ink/ink233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1.png"/><Relationship Id="rId21" Type="http://schemas.openxmlformats.org/officeDocument/2006/relationships/customXml" Target="../ink/ink243.xml"/><Relationship Id="rId42" Type="http://schemas.openxmlformats.org/officeDocument/2006/relationships/image" Target="../media/image2051.png"/><Relationship Id="rId47" Type="http://schemas.openxmlformats.org/officeDocument/2006/relationships/customXml" Target="../ink/ink256.xml"/><Relationship Id="rId63" Type="http://schemas.openxmlformats.org/officeDocument/2006/relationships/customXml" Target="../ink/ink264.xml"/><Relationship Id="rId68" Type="http://schemas.openxmlformats.org/officeDocument/2006/relationships/image" Target="../media/image2181.png"/><Relationship Id="rId84" Type="http://schemas.openxmlformats.org/officeDocument/2006/relationships/image" Target="../media/image2261.png"/><Relationship Id="rId89" Type="http://schemas.openxmlformats.org/officeDocument/2006/relationships/oleObject" Target="../embeddings/oleObject48.bin"/><Relationship Id="rId16" Type="http://schemas.openxmlformats.org/officeDocument/2006/relationships/image" Target="../media/image1920.png"/><Relationship Id="rId11" Type="http://schemas.openxmlformats.org/officeDocument/2006/relationships/customXml" Target="../ink/ink238.xml"/><Relationship Id="rId32" Type="http://schemas.openxmlformats.org/officeDocument/2006/relationships/image" Target="../media/image266.png"/><Relationship Id="rId37" Type="http://schemas.openxmlformats.org/officeDocument/2006/relationships/customXml" Target="../ink/ink251.xml"/><Relationship Id="rId53" Type="http://schemas.openxmlformats.org/officeDocument/2006/relationships/customXml" Target="../ink/ink259.xml"/><Relationship Id="rId58" Type="http://schemas.openxmlformats.org/officeDocument/2006/relationships/image" Target="../media/image2131.png"/><Relationship Id="rId74" Type="http://schemas.openxmlformats.org/officeDocument/2006/relationships/image" Target="../media/image2211.png"/><Relationship Id="rId79" Type="http://schemas.openxmlformats.org/officeDocument/2006/relationships/customXml" Target="../ink/ink272.xml"/><Relationship Id="rId5" Type="http://schemas.openxmlformats.org/officeDocument/2006/relationships/oleObject" Target="../embeddings/oleObject46.bin"/><Relationship Id="rId90" Type="http://schemas.openxmlformats.org/officeDocument/2006/relationships/image" Target="../media/image122.wmf"/><Relationship Id="rId19" Type="http://schemas.openxmlformats.org/officeDocument/2006/relationships/customXml" Target="../ink/ink242.xml"/><Relationship Id="rId14" Type="http://schemas.openxmlformats.org/officeDocument/2006/relationships/image" Target="../media/image1910.png"/><Relationship Id="rId22" Type="http://schemas.openxmlformats.org/officeDocument/2006/relationships/image" Target="../media/image1951.png"/><Relationship Id="rId27" Type="http://schemas.openxmlformats.org/officeDocument/2006/relationships/customXml" Target="../ink/ink246.xml"/><Relationship Id="rId30" Type="http://schemas.openxmlformats.org/officeDocument/2006/relationships/image" Target="../media/image1991.png"/><Relationship Id="rId35" Type="http://schemas.openxmlformats.org/officeDocument/2006/relationships/customXml" Target="../ink/ink250.xml"/><Relationship Id="rId43" Type="http://schemas.openxmlformats.org/officeDocument/2006/relationships/customXml" Target="../ink/ink254.xml"/><Relationship Id="rId48" Type="http://schemas.openxmlformats.org/officeDocument/2006/relationships/image" Target="../media/image2081.png"/><Relationship Id="rId56" Type="http://schemas.openxmlformats.org/officeDocument/2006/relationships/image" Target="../media/image2121.png"/><Relationship Id="rId64" Type="http://schemas.openxmlformats.org/officeDocument/2006/relationships/image" Target="../media/image267.png"/><Relationship Id="rId69" Type="http://schemas.openxmlformats.org/officeDocument/2006/relationships/customXml" Target="../ink/ink267.xml"/><Relationship Id="rId77" Type="http://schemas.openxmlformats.org/officeDocument/2006/relationships/customXml" Target="../ink/ink271.xml"/><Relationship Id="rId51" Type="http://schemas.openxmlformats.org/officeDocument/2006/relationships/customXml" Target="../ink/ink258.xml"/><Relationship Id="rId72" Type="http://schemas.openxmlformats.org/officeDocument/2006/relationships/image" Target="../media/image2201.png"/><Relationship Id="rId80" Type="http://schemas.openxmlformats.org/officeDocument/2006/relationships/image" Target="../media/image2241.png"/><Relationship Id="rId85" Type="http://schemas.openxmlformats.org/officeDocument/2006/relationships/customXml" Target="../ink/ink275.xml"/><Relationship Id="rId3" Type="http://schemas.openxmlformats.org/officeDocument/2006/relationships/image" Target="../media/image118.png"/><Relationship Id="rId12" Type="http://schemas.openxmlformats.org/officeDocument/2006/relationships/image" Target="../media/image1900.png"/><Relationship Id="rId17" Type="http://schemas.openxmlformats.org/officeDocument/2006/relationships/customXml" Target="../ink/ink241.xml"/><Relationship Id="rId25" Type="http://schemas.openxmlformats.org/officeDocument/2006/relationships/customXml" Target="../ink/ink245.xml"/><Relationship Id="rId33" Type="http://schemas.openxmlformats.org/officeDocument/2006/relationships/customXml" Target="../ink/ink249.xml"/><Relationship Id="rId38" Type="http://schemas.openxmlformats.org/officeDocument/2006/relationships/image" Target="../media/image2031.png"/><Relationship Id="rId46" Type="http://schemas.openxmlformats.org/officeDocument/2006/relationships/image" Target="../media/image2071.png"/><Relationship Id="rId59" Type="http://schemas.openxmlformats.org/officeDocument/2006/relationships/customXml" Target="../ink/ink262.xml"/><Relationship Id="rId67" Type="http://schemas.openxmlformats.org/officeDocument/2006/relationships/customXml" Target="../ink/ink266.xml"/><Relationship Id="rId20" Type="http://schemas.openxmlformats.org/officeDocument/2006/relationships/image" Target="../media/image1941.png"/><Relationship Id="rId41" Type="http://schemas.openxmlformats.org/officeDocument/2006/relationships/customXml" Target="../ink/ink253.xml"/><Relationship Id="rId54" Type="http://schemas.openxmlformats.org/officeDocument/2006/relationships/image" Target="../media/image2111.png"/><Relationship Id="rId62" Type="http://schemas.openxmlformats.org/officeDocument/2006/relationships/image" Target="../media/image2151.png"/><Relationship Id="rId70" Type="http://schemas.openxmlformats.org/officeDocument/2006/relationships/image" Target="../media/image2191.png"/><Relationship Id="rId75" Type="http://schemas.openxmlformats.org/officeDocument/2006/relationships/customXml" Target="../ink/ink270.xml"/><Relationship Id="rId83" Type="http://schemas.openxmlformats.org/officeDocument/2006/relationships/customXml" Target="../ink/ink274.xml"/><Relationship Id="rId88" Type="http://schemas.openxmlformats.org/officeDocument/2006/relationships/image" Target="../media/image1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15" Type="http://schemas.openxmlformats.org/officeDocument/2006/relationships/customXml" Target="../ink/ink240.xml"/><Relationship Id="rId23" Type="http://schemas.openxmlformats.org/officeDocument/2006/relationships/customXml" Target="../ink/ink244.xml"/><Relationship Id="rId28" Type="http://schemas.openxmlformats.org/officeDocument/2006/relationships/image" Target="../media/image1981.png"/><Relationship Id="rId36" Type="http://schemas.openxmlformats.org/officeDocument/2006/relationships/image" Target="../media/image2021.png"/><Relationship Id="rId49" Type="http://schemas.openxmlformats.org/officeDocument/2006/relationships/customXml" Target="../ink/ink257.xml"/><Relationship Id="rId57" Type="http://schemas.openxmlformats.org/officeDocument/2006/relationships/customXml" Target="../ink/ink261.xml"/><Relationship Id="rId10" Type="http://schemas.openxmlformats.org/officeDocument/2006/relationships/image" Target="../media/image1891.png"/><Relationship Id="rId31" Type="http://schemas.openxmlformats.org/officeDocument/2006/relationships/customXml" Target="../ink/ink248.xml"/><Relationship Id="rId44" Type="http://schemas.openxmlformats.org/officeDocument/2006/relationships/image" Target="../media/image2061.png"/><Relationship Id="rId52" Type="http://schemas.openxmlformats.org/officeDocument/2006/relationships/image" Target="../media/image2101.png"/><Relationship Id="rId60" Type="http://schemas.openxmlformats.org/officeDocument/2006/relationships/image" Target="../media/image2141.png"/><Relationship Id="rId65" Type="http://schemas.openxmlformats.org/officeDocument/2006/relationships/customXml" Target="../ink/ink265.xml"/><Relationship Id="rId73" Type="http://schemas.openxmlformats.org/officeDocument/2006/relationships/customXml" Target="../ink/ink269.xml"/><Relationship Id="rId78" Type="http://schemas.openxmlformats.org/officeDocument/2006/relationships/image" Target="../media/image2231.png"/><Relationship Id="rId81" Type="http://schemas.openxmlformats.org/officeDocument/2006/relationships/customXml" Target="../ink/ink273.xml"/><Relationship Id="rId86" Type="http://schemas.openxmlformats.org/officeDocument/2006/relationships/image" Target="../media/image269.png"/><Relationship Id="rId4" Type="http://schemas.openxmlformats.org/officeDocument/2006/relationships/image" Target="../media/image119.png"/><Relationship Id="rId13" Type="http://schemas.openxmlformats.org/officeDocument/2006/relationships/customXml" Target="../ink/ink239.xml"/><Relationship Id="rId18" Type="http://schemas.openxmlformats.org/officeDocument/2006/relationships/image" Target="../media/image1931.png"/><Relationship Id="rId39" Type="http://schemas.openxmlformats.org/officeDocument/2006/relationships/customXml" Target="../ink/ink252.xml"/><Relationship Id="rId34" Type="http://schemas.openxmlformats.org/officeDocument/2006/relationships/image" Target="../media/image2012.png"/><Relationship Id="rId50" Type="http://schemas.openxmlformats.org/officeDocument/2006/relationships/image" Target="../media/image2091.png"/><Relationship Id="rId55" Type="http://schemas.openxmlformats.org/officeDocument/2006/relationships/customXml" Target="../ink/ink260.xml"/><Relationship Id="rId76" Type="http://schemas.openxmlformats.org/officeDocument/2006/relationships/image" Target="../media/image2221.png"/><Relationship Id="rId7" Type="http://schemas.openxmlformats.org/officeDocument/2006/relationships/customXml" Target="../ink/ink237.xml"/><Relationship Id="rId71" Type="http://schemas.openxmlformats.org/officeDocument/2006/relationships/customXml" Target="../ink/ink268.xml"/><Relationship Id="rId2" Type="http://schemas.openxmlformats.org/officeDocument/2006/relationships/image" Target="../media/image117.png"/><Relationship Id="rId29" Type="http://schemas.openxmlformats.org/officeDocument/2006/relationships/customXml" Target="../ink/ink247.xml"/><Relationship Id="rId24" Type="http://schemas.openxmlformats.org/officeDocument/2006/relationships/image" Target="../media/image1961.png"/><Relationship Id="rId40" Type="http://schemas.openxmlformats.org/officeDocument/2006/relationships/image" Target="../media/image2041.png"/><Relationship Id="rId45" Type="http://schemas.openxmlformats.org/officeDocument/2006/relationships/customXml" Target="../ink/ink255.xml"/><Relationship Id="rId66" Type="http://schemas.openxmlformats.org/officeDocument/2006/relationships/image" Target="../media/image268.png"/><Relationship Id="rId87" Type="http://schemas.openxmlformats.org/officeDocument/2006/relationships/oleObject" Target="../embeddings/oleObject47.bin"/><Relationship Id="rId61" Type="http://schemas.openxmlformats.org/officeDocument/2006/relationships/customXml" Target="../ink/ink263.xml"/><Relationship Id="rId82" Type="http://schemas.openxmlformats.org/officeDocument/2006/relationships/image" Target="../media/image22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3" Type="http://schemas.openxmlformats.org/officeDocument/2006/relationships/image" Target="../media/image213.png"/><Relationship Id="rId7" Type="http://schemas.openxmlformats.org/officeDocument/2006/relationships/oleObject" Target="../embeddings/oleObject49.bin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3" Type="http://schemas.openxmlformats.org/officeDocument/2006/relationships/image" Target="../media/image315.png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224.png"/><Relationship Id="rId4" Type="http://schemas.openxmlformats.org/officeDocument/2006/relationships/image" Target="../media/image222.png"/><Relationship Id="rId9" Type="http://schemas.openxmlformats.org/officeDocument/2006/relationships/oleObject" Target="../embeddings/oleObject5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5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6.xml"/><Relationship Id="rId42" Type="http://schemas.openxmlformats.org/officeDocument/2006/relationships/image" Target="../media/image22.png"/><Relationship Id="rId47" Type="http://schemas.openxmlformats.org/officeDocument/2006/relationships/customXml" Target="../ink/ink19.xml"/><Relationship Id="rId63" Type="http://schemas.openxmlformats.org/officeDocument/2006/relationships/customXml" Target="../ink/ink27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89" Type="http://schemas.openxmlformats.org/officeDocument/2006/relationships/image" Target="../media/image46.png"/><Relationship Id="rId16" Type="http://schemas.openxmlformats.org/officeDocument/2006/relationships/image" Target="../media/image910.png"/><Relationship Id="rId11" Type="http://schemas.openxmlformats.org/officeDocument/2006/relationships/customXml" Target="../ink/ink1.xml"/><Relationship Id="rId32" Type="http://schemas.openxmlformats.org/officeDocument/2006/relationships/image" Target="../media/image17.png"/><Relationship Id="rId37" Type="http://schemas.openxmlformats.org/officeDocument/2006/relationships/customXml" Target="../ink/ink14.xml"/><Relationship Id="rId53" Type="http://schemas.openxmlformats.org/officeDocument/2006/relationships/customXml" Target="../ink/ink22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5.xml"/><Relationship Id="rId5" Type="http://schemas.openxmlformats.org/officeDocument/2006/relationships/tags" Target="../tags/tag9.xml"/><Relationship Id="rId90" Type="http://schemas.openxmlformats.org/officeDocument/2006/relationships/image" Target="../media/image47.png"/><Relationship Id="rId22" Type="http://schemas.openxmlformats.org/officeDocument/2006/relationships/image" Target="../media/image12.png"/><Relationship Id="rId27" Type="http://schemas.openxmlformats.org/officeDocument/2006/relationships/customXml" Target="../ink/ink9.xml"/><Relationship Id="rId43" Type="http://schemas.openxmlformats.org/officeDocument/2006/relationships/customXml" Target="../ink/ink17.xml"/><Relationship Id="rId48" Type="http://schemas.openxmlformats.org/officeDocument/2006/relationships/image" Target="../media/image25.png"/><Relationship Id="rId64" Type="http://schemas.openxmlformats.org/officeDocument/2006/relationships/image" Target="../media/image33.png"/><Relationship Id="rId69" Type="http://schemas.openxmlformats.org/officeDocument/2006/relationships/customXml" Target="../ink/ink30.xml"/><Relationship Id="rId8" Type="http://schemas.openxmlformats.org/officeDocument/2006/relationships/slideLayout" Target="../slideLayouts/slideLayout2.xml"/><Relationship Id="rId51" Type="http://schemas.openxmlformats.org/officeDocument/2006/relationships/customXml" Target="../ink/ink21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38.xml"/><Relationship Id="rId93" Type="http://schemas.openxmlformats.org/officeDocument/2006/relationships/image" Target="../media/image50.png"/><Relationship Id="rId3" Type="http://schemas.openxmlformats.org/officeDocument/2006/relationships/tags" Target="../tags/tag7.xml"/><Relationship Id="rId12" Type="http://schemas.openxmlformats.org/officeDocument/2006/relationships/image" Target="../media/image710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5.xml"/><Relationship Id="rId67" Type="http://schemas.openxmlformats.org/officeDocument/2006/relationships/customXml" Target="../ink/ink29.xml"/><Relationship Id="rId20" Type="http://schemas.openxmlformats.org/officeDocument/2006/relationships/image" Target="../media/image1111.png"/><Relationship Id="rId41" Type="http://schemas.openxmlformats.org/officeDocument/2006/relationships/customXml" Target="../ink/ink16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3.xml"/><Relationship Id="rId83" Type="http://schemas.openxmlformats.org/officeDocument/2006/relationships/customXml" Target="../ink/ink37.xml"/><Relationship Id="rId88" Type="http://schemas.openxmlformats.org/officeDocument/2006/relationships/image" Target="../media/image45.png"/><Relationship Id="rId91" Type="http://schemas.openxmlformats.org/officeDocument/2006/relationships/image" Target="../media/image48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0.xml"/><Relationship Id="rId57" Type="http://schemas.openxmlformats.org/officeDocument/2006/relationships/customXml" Target="../ink/ink24.xml"/><Relationship Id="rId10" Type="http://schemas.openxmlformats.org/officeDocument/2006/relationships/image" Target="../media/image11.png"/><Relationship Id="rId31" Type="http://schemas.openxmlformats.org/officeDocument/2006/relationships/customXml" Target="../ink/ink11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28.xml"/><Relationship Id="rId73" Type="http://schemas.openxmlformats.org/officeDocument/2006/relationships/customXml" Target="../ink/ink32.xml"/><Relationship Id="rId78" Type="http://schemas.openxmlformats.org/officeDocument/2006/relationships/image" Target="../media/image40.png"/><Relationship Id="rId81" Type="http://schemas.openxmlformats.org/officeDocument/2006/relationships/customXml" Target="../ink/ink36.xml"/><Relationship Id="rId86" Type="http://schemas.openxmlformats.org/officeDocument/2006/relationships/image" Target="../media/image44.png"/><Relationship Id="rId4" Type="http://schemas.openxmlformats.org/officeDocument/2006/relationships/tags" Target="../tags/tag8.xml"/><Relationship Id="rId9" Type="http://schemas.openxmlformats.org/officeDocument/2006/relationships/image" Target="../media/image10.png"/><Relationship Id="rId13" Type="http://schemas.openxmlformats.org/officeDocument/2006/relationships/customXml" Target="../ink/ink2.xml"/><Relationship Id="rId18" Type="http://schemas.openxmlformats.org/officeDocument/2006/relationships/image" Target="../media/image1010.png"/><Relationship Id="rId39" Type="http://schemas.openxmlformats.org/officeDocument/2006/relationships/customXml" Target="../ink/ink15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3.xml"/><Relationship Id="rId76" Type="http://schemas.openxmlformats.org/officeDocument/2006/relationships/image" Target="../media/image39.png"/><Relationship Id="rId7" Type="http://schemas.openxmlformats.org/officeDocument/2006/relationships/tags" Target="../tags/tag11.xml"/><Relationship Id="rId71" Type="http://schemas.openxmlformats.org/officeDocument/2006/relationships/customXml" Target="../ink/ink31.xml"/><Relationship Id="rId92" Type="http://schemas.openxmlformats.org/officeDocument/2006/relationships/image" Target="../media/image49.png"/><Relationship Id="rId2" Type="http://schemas.openxmlformats.org/officeDocument/2006/relationships/tags" Target="../tags/tag6.xml"/><Relationship Id="rId29" Type="http://schemas.openxmlformats.org/officeDocument/2006/relationships/customXml" Target="../ink/ink10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18.xml"/><Relationship Id="rId66" Type="http://schemas.openxmlformats.org/officeDocument/2006/relationships/image" Target="../media/image34.png"/><Relationship Id="rId87" Type="http://schemas.openxmlformats.org/officeDocument/2006/relationships/customXml" Target="../ink/ink39.xml"/><Relationship Id="rId61" Type="http://schemas.openxmlformats.org/officeDocument/2006/relationships/customXml" Target="../ink/ink26.xml"/><Relationship Id="rId82" Type="http://schemas.openxmlformats.org/officeDocument/2006/relationships/image" Target="../media/image42.png"/><Relationship Id="rId19" Type="http://schemas.openxmlformats.org/officeDocument/2006/relationships/customXml" Target="../ink/ink5.xml"/><Relationship Id="rId14" Type="http://schemas.openxmlformats.org/officeDocument/2006/relationships/image" Target="../media/image810.png"/><Relationship Id="rId30" Type="http://schemas.openxmlformats.org/officeDocument/2006/relationships/image" Target="../media/image16.png"/><Relationship Id="rId35" Type="http://schemas.openxmlformats.org/officeDocument/2006/relationships/customXml" Target="../ink/ink13.xml"/><Relationship Id="rId56" Type="http://schemas.openxmlformats.org/officeDocument/2006/relationships/image" Target="../media/image29.png"/><Relationship Id="rId77" Type="http://schemas.openxmlformats.org/officeDocument/2006/relationships/customXml" Target="../ink/ink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1.png"/><Relationship Id="rId21" Type="http://schemas.openxmlformats.org/officeDocument/2006/relationships/image" Target="../media/image129.png"/><Relationship Id="rId42" Type="http://schemas.openxmlformats.org/officeDocument/2006/relationships/customXml" Target="../ink/ink60.xml"/><Relationship Id="rId63" Type="http://schemas.openxmlformats.org/officeDocument/2006/relationships/image" Target="../media/image150.png"/><Relationship Id="rId84" Type="http://schemas.openxmlformats.org/officeDocument/2006/relationships/customXml" Target="../ink/ink81.xml"/><Relationship Id="rId138" Type="http://schemas.openxmlformats.org/officeDocument/2006/relationships/customXml" Target="../ink/ink108.xml"/><Relationship Id="rId159" Type="http://schemas.openxmlformats.org/officeDocument/2006/relationships/image" Target="../media/image198.png"/><Relationship Id="rId170" Type="http://schemas.openxmlformats.org/officeDocument/2006/relationships/customXml" Target="../ink/ink124.xml"/><Relationship Id="rId107" Type="http://schemas.openxmlformats.org/officeDocument/2006/relationships/image" Target="../media/image172.png"/><Relationship Id="rId11" Type="http://schemas.openxmlformats.org/officeDocument/2006/relationships/image" Target="../media/image124.png"/><Relationship Id="rId32" Type="http://schemas.openxmlformats.org/officeDocument/2006/relationships/customXml" Target="../ink/ink55.xml"/><Relationship Id="rId53" Type="http://schemas.openxmlformats.org/officeDocument/2006/relationships/image" Target="../media/image145.png"/><Relationship Id="rId74" Type="http://schemas.openxmlformats.org/officeDocument/2006/relationships/customXml" Target="../ink/ink76.xml"/><Relationship Id="rId128" Type="http://schemas.openxmlformats.org/officeDocument/2006/relationships/customXml" Target="../ink/ink103.xml"/><Relationship Id="rId149" Type="http://schemas.openxmlformats.org/officeDocument/2006/relationships/image" Target="../media/image193.png"/><Relationship Id="rId5" Type="http://schemas.openxmlformats.org/officeDocument/2006/relationships/image" Target="../media/image121.png"/><Relationship Id="rId95" Type="http://schemas.openxmlformats.org/officeDocument/2006/relationships/image" Target="../media/image166.png"/><Relationship Id="rId160" Type="http://schemas.openxmlformats.org/officeDocument/2006/relationships/customXml" Target="../ink/ink119.xml"/><Relationship Id="rId181" Type="http://schemas.openxmlformats.org/officeDocument/2006/relationships/image" Target="../media/image209.png"/><Relationship Id="rId22" Type="http://schemas.openxmlformats.org/officeDocument/2006/relationships/customXml" Target="../ink/ink50.xml"/><Relationship Id="rId43" Type="http://schemas.openxmlformats.org/officeDocument/2006/relationships/image" Target="../media/image140.png"/><Relationship Id="rId64" Type="http://schemas.openxmlformats.org/officeDocument/2006/relationships/customXml" Target="../ink/ink71.xml"/><Relationship Id="rId118" Type="http://schemas.openxmlformats.org/officeDocument/2006/relationships/customXml" Target="../ink/ink98.xml"/><Relationship Id="rId139" Type="http://schemas.openxmlformats.org/officeDocument/2006/relationships/image" Target="../media/image188.png"/><Relationship Id="rId85" Type="http://schemas.openxmlformats.org/officeDocument/2006/relationships/image" Target="../media/image161.png"/><Relationship Id="rId150" Type="http://schemas.openxmlformats.org/officeDocument/2006/relationships/customXml" Target="../ink/ink114.xml"/><Relationship Id="rId171" Type="http://schemas.openxmlformats.org/officeDocument/2006/relationships/image" Target="../media/image204.png"/><Relationship Id="rId12" Type="http://schemas.openxmlformats.org/officeDocument/2006/relationships/customXml" Target="../ink/ink45.xml"/><Relationship Id="rId33" Type="http://schemas.openxmlformats.org/officeDocument/2006/relationships/image" Target="../media/image135.png"/><Relationship Id="rId108" Type="http://schemas.openxmlformats.org/officeDocument/2006/relationships/customXml" Target="../ink/ink93.xml"/><Relationship Id="rId129" Type="http://schemas.openxmlformats.org/officeDocument/2006/relationships/image" Target="../media/image183.png"/><Relationship Id="rId54" Type="http://schemas.openxmlformats.org/officeDocument/2006/relationships/customXml" Target="../ink/ink66.xml"/><Relationship Id="rId75" Type="http://schemas.openxmlformats.org/officeDocument/2006/relationships/image" Target="../media/image156.png"/><Relationship Id="rId96" Type="http://schemas.openxmlformats.org/officeDocument/2006/relationships/customXml" Target="../ink/ink87.xml"/><Relationship Id="rId140" Type="http://schemas.openxmlformats.org/officeDocument/2006/relationships/customXml" Target="../ink/ink109.xml"/><Relationship Id="rId161" Type="http://schemas.openxmlformats.org/officeDocument/2006/relationships/image" Target="../media/image199.png"/><Relationship Id="rId182" Type="http://schemas.openxmlformats.org/officeDocument/2006/relationships/customXml" Target="../ink/ink130.xml"/><Relationship Id="rId6" Type="http://schemas.openxmlformats.org/officeDocument/2006/relationships/customXml" Target="../ink/ink42.xml"/><Relationship Id="rId23" Type="http://schemas.openxmlformats.org/officeDocument/2006/relationships/image" Target="../media/image130.png"/><Relationship Id="rId119" Type="http://schemas.openxmlformats.org/officeDocument/2006/relationships/image" Target="../media/image178.png"/><Relationship Id="rId44" Type="http://schemas.openxmlformats.org/officeDocument/2006/relationships/customXml" Target="../ink/ink61.xml"/><Relationship Id="rId65" Type="http://schemas.openxmlformats.org/officeDocument/2006/relationships/image" Target="../media/image151.png"/><Relationship Id="rId86" Type="http://schemas.openxmlformats.org/officeDocument/2006/relationships/customXml" Target="../ink/ink82.xml"/><Relationship Id="rId130" Type="http://schemas.openxmlformats.org/officeDocument/2006/relationships/customXml" Target="../ink/ink104.xml"/><Relationship Id="rId151" Type="http://schemas.openxmlformats.org/officeDocument/2006/relationships/image" Target="../media/image194.png"/><Relationship Id="rId172" Type="http://schemas.openxmlformats.org/officeDocument/2006/relationships/customXml" Target="../ink/ink125.xml"/><Relationship Id="rId13" Type="http://schemas.openxmlformats.org/officeDocument/2006/relationships/image" Target="../media/image125.png"/><Relationship Id="rId18" Type="http://schemas.openxmlformats.org/officeDocument/2006/relationships/customXml" Target="../ink/ink48.xml"/><Relationship Id="rId39" Type="http://schemas.openxmlformats.org/officeDocument/2006/relationships/image" Target="../media/image138.png"/><Relationship Id="rId109" Type="http://schemas.openxmlformats.org/officeDocument/2006/relationships/image" Target="../media/image173.png"/><Relationship Id="rId34" Type="http://schemas.openxmlformats.org/officeDocument/2006/relationships/customXml" Target="../ink/ink56.xml"/><Relationship Id="rId50" Type="http://schemas.openxmlformats.org/officeDocument/2006/relationships/customXml" Target="../ink/ink64.xml"/><Relationship Id="rId55" Type="http://schemas.openxmlformats.org/officeDocument/2006/relationships/image" Target="../media/image146.png"/><Relationship Id="rId76" Type="http://schemas.openxmlformats.org/officeDocument/2006/relationships/customXml" Target="../ink/ink77.xml"/><Relationship Id="rId97" Type="http://schemas.openxmlformats.org/officeDocument/2006/relationships/image" Target="../media/image167.png"/><Relationship Id="rId104" Type="http://schemas.openxmlformats.org/officeDocument/2006/relationships/customXml" Target="../ink/ink91.xml"/><Relationship Id="rId120" Type="http://schemas.openxmlformats.org/officeDocument/2006/relationships/customXml" Target="../ink/ink99.xml"/><Relationship Id="rId125" Type="http://schemas.openxmlformats.org/officeDocument/2006/relationships/image" Target="../media/image181.png"/><Relationship Id="rId141" Type="http://schemas.openxmlformats.org/officeDocument/2006/relationships/image" Target="../media/image189.png"/><Relationship Id="rId146" Type="http://schemas.openxmlformats.org/officeDocument/2006/relationships/customXml" Target="../ink/ink112.xml"/><Relationship Id="rId167" Type="http://schemas.openxmlformats.org/officeDocument/2006/relationships/image" Target="../media/image202.png"/><Relationship Id="rId188" Type="http://schemas.openxmlformats.org/officeDocument/2006/relationships/oleObject" Target="../embeddings/oleObject2.bin"/><Relationship Id="rId7" Type="http://schemas.openxmlformats.org/officeDocument/2006/relationships/image" Target="../media/image122.png"/><Relationship Id="rId71" Type="http://schemas.openxmlformats.org/officeDocument/2006/relationships/image" Target="../media/image154.png"/><Relationship Id="rId92" Type="http://schemas.openxmlformats.org/officeDocument/2006/relationships/customXml" Target="../ink/ink85.xml"/><Relationship Id="rId162" Type="http://schemas.openxmlformats.org/officeDocument/2006/relationships/customXml" Target="../ink/ink120.xml"/><Relationship Id="rId183" Type="http://schemas.openxmlformats.org/officeDocument/2006/relationships/image" Target="../media/image210.png"/><Relationship Id="rId2" Type="http://schemas.openxmlformats.org/officeDocument/2006/relationships/customXml" Target="../ink/ink40.xml"/><Relationship Id="rId29" Type="http://schemas.openxmlformats.org/officeDocument/2006/relationships/image" Target="../media/image133.png"/><Relationship Id="rId24" Type="http://schemas.openxmlformats.org/officeDocument/2006/relationships/customXml" Target="../ink/ink51.xml"/><Relationship Id="rId40" Type="http://schemas.openxmlformats.org/officeDocument/2006/relationships/customXml" Target="../ink/ink59.xml"/><Relationship Id="rId45" Type="http://schemas.openxmlformats.org/officeDocument/2006/relationships/image" Target="../media/image141.png"/><Relationship Id="rId66" Type="http://schemas.openxmlformats.org/officeDocument/2006/relationships/customXml" Target="../ink/ink72.xml"/><Relationship Id="rId87" Type="http://schemas.openxmlformats.org/officeDocument/2006/relationships/image" Target="../media/image162.png"/><Relationship Id="rId110" Type="http://schemas.openxmlformats.org/officeDocument/2006/relationships/customXml" Target="../ink/ink94.xml"/><Relationship Id="rId115" Type="http://schemas.openxmlformats.org/officeDocument/2006/relationships/image" Target="../media/image1761.png"/><Relationship Id="rId131" Type="http://schemas.openxmlformats.org/officeDocument/2006/relationships/image" Target="../media/image184.png"/><Relationship Id="rId136" Type="http://schemas.openxmlformats.org/officeDocument/2006/relationships/customXml" Target="../ink/ink107.xml"/><Relationship Id="rId157" Type="http://schemas.openxmlformats.org/officeDocument/2006/relationships/image" Target="../media/image197.png"/><Relationship Id="rId178" Type="http://schemas.openxmlformats.org/officeDocument/2006/relationships/customXml" Target="../ink/ink128.xml"/><Relationship Id="rId61" Type="http://schemas.openxmlformats.org/officeDocument/2006/relationships/image" Target="../media/image149.png"/><Relationship Id="rId82" Type="http://schemas.openxmlformats.org/officeDocument/2006/relationships/customXml" Target="../ink/ink80.xml"/><Relationship Id="rId152" Type="http://schemas.openxmlformats.org/officeDocument/2006/relationships/customXml" Target="../ink/ink115.xml"/><Relationship Id="rId173" Type="http://schemas.openxmlformats.org/officeDocument/2006/relationships/image" Target="../media/image205.png"/><Relationship Id="rId19" Type="http://schemas.openxmlformats.org/officeDocument/2006/relationships/image" Target="../media/image128.png"/><Relationship Id="rId14" Type="http://schemas.openxmlformats.org/officeDocument/2006/relationships/customXml" Target="../ink/ink46.xml"/><Relationship Id="rId30" Type="http://schemas.openxmlformats.org/officeDocument/2006/relationships/customXml" Target="../ink/ink54.xml"/><Relationship Id="rId35" Type="http://schemas.openxmlformats.org/officeDocument/2006/relationships/image" Target="../media/image136.png"/><Relationship Id="rId56" Type="http://schemas.openxmlformats.org/officeDocument/2006/relationships/customXml" Target="../ink/ink67.xml"/><Relationship Id="rId77" Type="http://schemas.openxmlformats.org/officeDocument/2006/relationships/image" Target="../media/image157.png"/><Relationship Id="rId100" Type="http://schemas.openxmlformats.org/officeDocument/2006/relationships/customXml" Target="../ink/ink89.xml"/><Relationship Id="rId105" Type="http://schemas.openxmlformats.org/officeDocument/2006/relationships/image" Target="../media/image171.png"/><Relationship Id="rId126" Type="http://schemas.openxmlformats.org/officeDocument/2006/relationships/customXml" Target="../ink/ink102.xml"/><Relationship Id="rId147" Type="http://schemas.openxmlformats.org/officeDocument/2006/relationships/image" Target="../media/image192.png"/><Relationship Id="rId168" Type="http://schemas.openxmlformats.org/officeDocument/2006/relationships/customXml" Target="../ink/ink123.xml"/><Relationship Id="rId8" Type="http://schemas.openxmlformats.org/officeDocument/2006/relationships/customXml" Target="../ink/ink43.xml"/><Relationship Id="rId51" Type="http://schemas.openxmlformats.org/officeDocument/2006/relationships/image" Target="../media/image144.png"/><Relationship Id="rId72" Type="http://schemas.openxmlformats.org/officeDocument/2006/relationships/customXml" Target="../ink/ink75.xml"/><Relationship Id="rId93" Type="http://schemas.openxmlformats.org/officeDocument/2006/relationships/image" Target="../media/image165.png"/><Relationship Id="rId98" Type="http://schemas.openxmlformats.org/officeDocument/2006/relationships/customXml" Target="../ink/ink88.xml"/><Relationship Id="rId121" Type="http://schemas.openxmlformats.org/officeDocument/2006/relationships/image" Target="../media/image179.png"/><Relationship Id="rId142" Type="http://schemas.openxmlformats.org/officeDocument/2006/relationships/customXml" Target="../ink/ink110.xml"/><Relationship Id="rId163" Type="http://schemas.openxmlformats.org/officeDocument/2006/relationships/image" Target="../media/image200.png"/><Relationship Id="rId184" Type="http://schemas.openxmlformats.org/officeDocument/2006/relationships/customXml" Target="../ink/ink131.xml"/><Relationship Id="rId3" Type="http://schemas.openxmlformats.org/officeDocument/2006/relationships/image" Target="../media/image120.png"/><Relationship Id="rId25" Type="http://schemas.openxmlformats.org/officeDocument/2006/relationships/image" Target="../media/image131.png"/><Relationship Id="rId46" Type="http://schemas.openxmlformats.org/officeDocument/2006/relationships/customXml" Target="../ink/ink62.xml"/><Relationship Id="rId67" Type="http://schemas.openxmlformats.org/officeDocument/2006/relationships/image" Target="../media/image152.png"/><Relationship Id="rId116" Type="http://schemas.openxmlformats.org/officeDocument/2006/relationships/customXml" Target="../ink/ink97.xml"/><Relationship Id="rId137" Type="http://schemas.openxmlformats.org/officeDocument/2006/relationships/image" Target="../media/image187.png"/><Relationship Id="rId158" Type="http://schemas.openxmlformats.org/officeDocument/2006/relationships/customXml" Target="../ink/ink118.xml"/><Relationship Id="rId20" Type="http://schemas.openxmlformats.org/officeDocument/2006/relationships/customXml" Target="../ink/ink49.xml"/><Relationship Id="rId41" Type="http://schemas.openxmlformats.org/officeDocument/2006/relationships/image" Target="../media/image139.png"/><Relationship Id="rId62" Type="http://schemas.openxmlformats.org/officeDocument/2006/relationships/customXml" Target="../ink/ink70.xml"/><Relationship Id="rId83" Type="http://schemas.openxmlformats.org/officeDocument/2006/relationships/image" Target="../media/image160.png"/><Relationship Id="rId88" Type="http://schemas.openxmlformats.org/officeDocument/2006/relationships/customXml" Target="../ink/ink83.xml"/><Relationship Id="rId111" Type="http://schemas.openxmlformats.org/officeDocument/2006/relationships/image" Target="../media/image174.png"/><Relationship Id="rId132" Type="http://schemas.openxmlformats.org/officeDocument/2006/relationships/customXml" Target="../ink/ink105.xml"/><Relationship Id="rId153" Type="http://schemas.openxmlformats.org/officeDocument/2006/relationships/image" Target="../media/image195.png"/><Relationship Id="rId174" Type="http://schemas.openxmlformats.org/officeDocument/2006/relationships/customXml" Target="../ink/ink126.xml"/><Relationship Id="rId179" Type="http://schemas.openxmlformats.org/officeDocument/2006/relationships/image" Target="../media/image208.png"/><Relationship Id="rId15" Type="http://schemas.openxmlformats.org/officeDocument/2006/relationships/image" Target="../media/image126.png"/><Relationship Id="rId36" Type="http://schemas.openxmlformats.org/officeDocument/2006/relationships/customXml" Target="../ink/ink57.xml"/><Relationship Id="rId57" Type="http://schemas.openxmlformats.org/officeDocument/2006/relationships/image" Target="../media/image147.png"/><Relationship Id="rId106" Type="http://schemas.openxmlformats.org/officeDocument/2006/relationships/customXml" Target="../ink/ink92.xml"/><Relationship Id="rId127" Type="http://schemas.openxmlformats.org/officeDocument/2006/relationships/image" Target="../media/image182.png"/><Relationship Id="rId10" Type="http://schemas.openxmlformats.org/officeDocument/2006/relationships/customXml" Target="../ink/ink44.xml"/><Relationship Id="rId31" Type="http://schemas.openxmlformats.org/officeDocument/2006/relationships/image" Target="../media/image134.png"/><Relationship Id="rId52" Type="http://schemas.openxmlformats.org/officeDocument/2006/relationships/customXml" Target="../ink/ink65.xml"/><Relationship Id="rId73" Type="http://schemas.openxmlformats.org/officeDocument/2006/relationships/image" Target="../media/image155.png"/><Relationship Id="rId78" Type="http://schemas.openxmlformats.org/officeDocument/2006/relationships/customXml" Target="../ink/ink78.xml"/><Relationship Id="rId94" Type="http://schemas.openxmlformats.org/officeDocument/2006/relationships/customXml" Target="../ink/ink86.xml"/><Relationship Id="rId99" Type="http://schemas.openxmlformats.org/officeDocument/2006/relationships/image" Target="../media/image168.png"/><Relationship Id="rId101" Type="http://schemas.openxmlformats.org/officeDocument/2006/relationships/image" Target="../media/image169.png"/><Relationship Id="rId122" Type="http://schemas.openxmlformats.org/officeDocument/2006/relationships/customXml" Target="../ink/ink100.xml"/><Relationship Id="rId143" Type="http://schemas.openxmlformats.org/officeDocument/2006/relationships/image" Target="../media/image190.png"/><Relationship Id="rId148" Type="http://schemas.openxmlformats.org/officeDocument/2006/relationships/customXml" Target="../ink/ink113.xml"/><Relationship Id="rId164" Type="http://schemas.openxmlformats.org/officeDocument/2006/relationships/customXml" Target="../ink/ink121.xml"/><Relationship Id="rId169" Type="http://schemas.openxmlformats.org/officeDocument/2006/relationships/image" Target="../media/image203.png"/><Relationship Id="rId185" Type="http://schemas.openxmlformats.org/officeDocument/2006/relationships/image" Target="../media/image211.png"/><Relationship Id="rId4" Type="http://schemas.openxmlformats.org/officeDocument/2006/relationships/customXml" Target="../ink/ink41.xml"/><Relationship Id="rId9" Type="http://schemas.openxmlformats.org/officeDocument/2006/relationships/image" Target="../media/image123.png"/><Relationship Id="rId180" Type="http://schemas.openxmlformats.org/officeDocument/2006/relationships/customXml" Target="../ink/ink129.xml"/><Relationship Id="rId26" Type="http://schemas.openxmlformats.org/officeDocument/2006/relationships/customXml" Target="../ink/ink52.xml"/><Relationship Id="rId47" Type="http://schemas.openxmlformats.org/officeDocument/2006/relationships/image" Target="../media/image142.png"/><Relationship Id="rId68" Type="http://schemas.openxmlformats.org/officeDocument/2006/relationships/customXml" Target="../ink/ink73.xml"/><Relationship Id="rId89" Type="http://schemas.openxmlformats.org/officeDocument/2006/relationships/image" Target="../media/image163.png"/><Relationship Id="rId112" Type="http://schemas.openxmlformats.org/officeDocument/2006/relationships/customXml" Target="../ink/ink95.xml"/><Relationship Id="rId133" Type="http://schemas.openxmlformats.org/officeDocument/2006/relationships/image" Target="../media/image185.png"/><Relationship Id="rId154" Type="http://schemas.openxmlformats.org/officeDocument/2006/relationships/customXml" Target="../ink/ink116.xml"/><Relationship Id="rId175" Type="http://schemas.openxmlformats.org/officeDocument/2006/relationships/image" Target="../media/image206.png"/><Relationship Id="rId16" Type="http://schemas.openxmlformats.org/officeDocument/2006/relationships/customXml" Target="../ink/ink47.xml"/><Relationship Id="rId37" Type="http://schemas.openxmlformats.org/officeDocument/2006/relationships/image" Target="../media/image137.png"/><Relationship Id="rId58" Type="http://schemas.openxmlformats.org/officeDocument/2006/relationships/customXml" Target="../ink/ink68.xml"/><Relationship Id="rId79" Type="http://schemas.openxmlformats.org/officeDocument/2006/relationships/image" Target="../media/image158.png"/><Relationship Id="rId102" Type="http://schemas.openxmlformats.org/officeDocument/2006/relationships/customXml" Target="../ink/ink90.xml"/><Relationship Id="rId123" Type="http://schemas.openxmlformats.org/officeDocument/2006/relationships/image" Target="../media/image180.png"/><Relationship Id="rId144" Type="http://schemas.openxmlformats.org/officeDocument/2006/relationships/customXml" Target="../ink/ink111.xml"/><Relationship Id="rId90" Type="http://schemas.openxmlformats.org/officeDocument/2006/relationships/customXml" Target="../ink/ink84.xml"/><Relationship Id="rId165" Type="http://schemas.openxmlformats.org/officeDocument/2006/relationships/image" Target="../media/image201.png"/><Relationship Id="rId186" Type="http://schemas.openxmlformats.org/officeDocument/2006/relationships/oleObject" Target="../embeddings/oleObject1.bin"/><Relationship Id="rId27" Type="http://schemas.openxmlformats.org/officeDocument/2006/relationships/image" Target="../media/image132.png"/><Relationship Id="rId48" Type="http://schemas.openxmlformats.org/officeDocument/2006/relationships/customXml" Target="../ink/ink63.xml"/><Relationship Id="rId69" Type="http://schemas.openxmlformats.org/officeDocument/2006/relationships/image" Target="../media/image153.png"/><Relationship Id="rId113" Type="http://schemas.openxmlformats.org/officeDocument/2006/relationships/image" Target="../media/image1751.png"/><Relationship Id="rId134" Type="http://schemas.openxmlformats.org/officeDocument/2006/relationships/customXml" Target="../ink/ink106.xml"/><Relationship Id="rId80" Type="http://schemas.openxmlformats.org/officeDocument/2006/relationships/customXml" Target="../ink/ink79.xml"/><Relationship Id="rId155" Type="http://schemas.openxmlformats.org/officeDocument/2006/relationships/image" Target="../media/image196.png"/><Relationship Id="rId176" Type="http://schemas.openxmlformats.org/officeDocument/2006/relationships/customXml" Target="../ink/ink127.xml"/><Relationship Id="rId17" Type="http://schemas.openxmlformats.org/officeDocument/2006/relationships/image" Target="../media/image127.png"/><Relationship Id="rId38" Type="http://schemas.openxmlformats.org/officeDocument/2006/relationships/customXml" Target="../ink/ink58.xml"/><Relationship Id="rId59" Type="http://schemas.openxmlformats.org/officeDocument/2006/relationships/image" Target="../media/image148.png"/><Relationship Id="rId103" Type="http://schemas.openxmlformats.org/officeDocument/2006/relationships/image" Target="../media/image170.png"/><Relationship Id="rId124" Type="http://schemas.openxmlformats.org/officeDocument/2006/relationships/customXml" Target="../ink/ink101.xml"/><Relationship Id="rId70" Type="http://schemas.openxmlformats.org/officeDocument/2006/relationships/customXml" Target="../ink/ink74.xml"/><Relationship Id="rId91" Type="http://schemas.openxmlformats.org/officeDocument/2006/relationships/image" Target="../media/image164.png"/><Relationship Id="rId145" Type="http://schemas.openxmlformats.org/officeDocument/2006/relationships/image" Target="../media/image191.png"/><Relationship Id="rId166" Type="http://schemas.openxmlformats.org/officeDocument/2006/relationships/customXml" Target="../ink/ink122.xml"/><Relationship Id="rId187" Type="http://schemas.openxmlformats.org/officeDocument/2006/relationships/image" Target="../media/image53.wmf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53.xml"/><Relationship Id="rId49" Type="http://schemas.openxmlformats.org/officeDocument/2006/relationships/image" Target="../media/image143.png"/><Relationship Id="rId114" Type="http://schemas.openxmlformats.org/officeDocument/2006/relationships/customXml" Target="../ink/ink96.xml"/><Relationship Id="rId60" Type="http://schemas.openxmlformats.org/officeDocument/2006/relationships/customXml" Target="../ink/ink69.xml"/><Relationship Id="rId81" Type="http://schemas.openxmlformats.org/officeDocument/2006/relationships/image" Target="../media/image159.png"/><Relationship Id="rId135" Type="http://schemas.openxmlformats.org/officeDocument/2006/relationships/image" Target="../media/image186.png"/><Relationship Id="rId156" Type="http://schemas.openxmlformats.org/officeDocument/2006/relationships/customXml" Target="../ink/ink117.xml"/><Relationship Id="rId177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wmf"/><Relationship Id="rId17" Type="http://schemas.openxmlformats.org/officeDocument/2006/relationships/image" Target="../media/image64.png"/><Relationship Id="rId2" Type="http://schemas.openxmlformats.org/officeDocument/2006/relationships/tags" Target="../tags/tag13.xml"/><Relationship Id="rId16" Type="http://schemas.openxmlformats.org/officeDocument/2006/relationships/image" Target="../media/image63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4.bin"/><Relationship Id="rId5" Type="http://schemas.openxmlformats.org/officeDocument/2006/relationships/tags" Target="../tags/tag16.xml"/><Relationship Id="rId15" Type="http://schemas.openxmlformats.org/officeDocument/2006/relationships/image" Target="../media/image62.png"/><Relationship Id="rId10" Type="http://schemas.openxmlformats.org/officeDocument/2006/relationships/image" Target="../media/image58.wmf"/><Relationship Id="rId4" Type="http://schemas.openxmlformats.org/officeDocument/2006/relationships/tags" Target="../tags/tag15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4176DF2-C788-4F77-B664-1CB018934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557"/>
            <a:ext cx="9301681" cy="685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F6574C-8983-4351-956D-071C81360E1B}"/>
              </a:ext>
            </a:extLst>
          </p:cNvPr>
          <p:cNvSpPr/>
          <p:nvPr/>
        </p:nvSpPr>
        <p:spPr bwMode="auto">
          <a:xfrm>
            <a:off x="-103360" y="0"/>
            <a:ext cx="940504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470025"/>
          </a:xfrm>
        </p:spPr>
        <p:txBody>
          <a:bodyPr/>
          <a:lstStyle/>
          <a:p>
            <a:pPr algn="ctr" fontAlgn="t"/>
            <a:r>
              <a:rPr lang="en-US" altLang="ko-KR" sz="4000" dirty="0">
                <a:latin typeface="Arial Black" panose="020B0A04020102020204" pitchFamily="34" charset="0"/>
              </a:rPr>
              <a:t>Diffusion Models</a:t>
            </a:r>
            <a:endParaRPr lang="ko-KR" altLang="ko-KR" sz="4000" dirty="0"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7800" y="4648200"/>
            <a:ext cx="655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</a:pPr>
            <a:r>
              <a:rPr lang="en-US" altLang="ko-KR" b="1" i="1" dirty="0">
                <a:latin typeface="Arial" charset="0"/>
                <a:ea typeface="바탕" pitchFamily="18" charset="-127"/>
              </a:rPr>
              <a:t>Yung-Kyun Noh (</a:t>
            </a:r>
            <a:r>
              <a:rPr lang="ko-KR" altLang="en-US" b="1" dirty="0" err="1">
                <a:latin typeface="Arial" charset="0"/>
                <a:ea typeface="바탕" pitchFamily="18" charset="-127"/>
              </a:rPr>
              <a:t>노영균</a:t>
            </a:r>
            <a:r>
              <a:rPr lang="en-US" altLang="ko-KR" b="1" i="1" dirty="0">
                <a:latin typeface="Arial" charset="0"/>
                <a:ea typeface="바탕" pitchFamily="18" charset="-127"/>
              </a:rPr>
              <a:t>)</a:t>
            </a:r>
          </a:p>
          <a:p>
            <a:pPr marL="342900" indent="-342900" algn="ctr" eaLnBrk="1" hangingPunct="1">
              <a:spcBef>
                <a:spcPct val="20000"/>
              </a:spcBef>
            </a:pPr>
            <a:r>
              <a:rPr lang="en-US" altLang="ko-KR" sz="2000" i="1" dirty="0" err="1">
                <a:latin typeface="Arial" charset="0"/>
                <a:ea typeface="바탕" pitchFamily="18" charset="-127"/>
              </a:rPr>
              <a:t>Hanyang</a:t>
            </a:r>
            <a:r>
              <a:rPr lang="en-US" altLang="ko-KR" sz="2000" i="1" dirty="0">
                <a:latin typeface="Arial" charset="0"/>
                <a:ea typeface="바탕" pitchFamily="18" charset="-127"/>
              </a:rPr>
              <a:t> University &amp;</a:t>
            </a:r>
          </a:p>
          <a:p>
            <a:pPr marL="342900" indent="-342900" algn="ctr" eaLnBrk="1" hangingPunct="1">
              <a:spcBef>
                <a:spcPct val="20000"/>
              </a:spcBef>
            </a:pPr>
            <a:r>
              <a:rPr lang="en-US" altLang="ko-KR" sz="2000" i="1" dirty="0">
                <a:latin typeface="Arial" charset="0"/>
                <a:ea typeface="바탕" pitchFamily="18" charset="-127"/>
              </a:rPr>
              <a:t>Korea Institute for Advanced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37502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2024 Machine Learning Algorithms class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4892CFD-7464-450D-A251-DC6E20647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76200"/>
            <a:ext cx="0" cy="635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13D1BB20-8B9A-4789-BF58-E13BDAC2E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76200"/>
            <a:ext cx="0" cy="635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B72DFD39-163A-463F-8372-44ACDE881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762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57C2B31C-4C4F-4D71-9501-0DCB112E9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65888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AEBC8BF6-D1E5-4AAB-AA6A-5F7826E19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405292"/>
            <a:ext cx="2057398" cy="36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1" hangingPunct="1">
              <a:lnSpc>
                <a:spcPts val="34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altLang="ko-KR" sz="1400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	</a:t>
            </a:r>
            <a:r>
              <a:rPr lang="en-US" altLang="ko-KR" sz="1400" b="1" i="0" baseline="0" dirty="0" err="1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Hanyang</a:t>
            </a:r>
            <a:r>
              <a:rPr lang="en-US" altLang="ko-KR" sz="1400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 University</a:t>
            </a:r>
          </a:p>
        </p:txBody>
      </p:sp>
      <p:pic>
        <p:nvPicPr>
          <p:cNvPr id="14" name="그림 13" descr="한양대학교UI로고_big.png">
            <a:extLst>
              <a:ext uri="{FF2B5EF4-FFF2-40B4-BE49-F238E27FC236}">
                <a16:creationId xmlns:a16="http://schemas.microsoft.com/office/drawing/2014/main" id="{31D1006E-0E00-4AD9-8991-C8EFE3CB2F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714" y="6306587"/>
            <a:ext cx="761235" cy="761235"/>
          </a:xfrm>
          <a:prstGeom prst="rect">
            <a:avLst/>
          </a:prstGeom>
        </p:spPr>
      </p:pic>
      <p:pic>
        <p:nvPicPr>
          <p:cNvPr id="17" name="그림 16" descr="lion_cover.png">
            <a:extLst>
              <a:ext uri="{FF2B5EF4-FFF2-40B4-BE49-F238E27FC236}">
                <a16:creationId xmlns:a16="http://schemas.microsoft.com/office/drawing/2014/main" id="{14BA56CF-1571-4FBF-BEFB-A9D04E6A3E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4807" y="5124424"/>
            <a:ext cx="1244245" cy="1746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D8FB-05DE-52CD-8862-10E9D548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Reverse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BC60F-A9B3-BC00-8764-E010A179E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pic>
        <p:nvPicPr>
          <p:cNvPr id="5" name="그림 17">
            <a:extLst>
              <a:ext uri="{FF2B5EF4-FFF2-40B4-BE49-F238E27FC236}">
                <a16:creationId xmlns:a16="http://schemas.microsoft.com/office/drawing/2014/main" id="{4FAEAF1C-00ED-091B-FB6D-7427FE40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4481"/>
            <a:ext cx="7772400" cy="713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562D76-B393-70AE-BC6B-17B48960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21" y="3192945"/>
            <a:ext cx="4058687" cy="618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53AD8-949D-D1B3-B2C8-A3A93AA4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01" y="3966402"/>
            <a:ext cx="4346830" cy="630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AE996-FB7B-5330-7C28-DCCCCBA4D0B4}"/>
              </a:ext>
            </a:extLst>
          </p:cNvPr>
          <p:cNvSpPr txBox="1"/>
          <p:nvPr/>
        </p:nvSpPr>
        <p:spPr>
          <a:xfrm>
            <a:off x="2819400" y="5506021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the derivations in the next two pages…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FD5DD-7E6D-DB2D-883A-3CC4D016C6C2}"/>
              </a:ext>
            </a:extLst>
          </p:cNvPr>
          <p:cNvSpPr txBox="1"/>
          <p:nvPr/>
        </p:nvSpPr>
        <p:spPr>
          <a:xfrm>
            <a:off x="439783" y="2737733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function:</a:t>
            </a:r>
          </a:p>
        </p:txBody>
      </p:sp>
    </p:spTree>
    <p:extLst>
      <p:ext uri="{BB962C8B-B14F-4D97-AF65-F5344CB8AC3E}">
        <p14:creationId xmlns:p14="http://schemas.microsoft.com/office/powerpoint/2010/main" val="297195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B645-5221-659E-3B0E-5F064F6F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Objective Functions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56DDA-3C51-1601-80AC-C33A009D9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956DF-C409-1EE2-38C9-983C99B4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1480458"/>
            <a:ext cx="7605381" cy="37185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5DF4ACC-EDC4-F468-4B56-C244E00E6899}"/>
              </a:ext>
            </a:extLst>
          </p:cNvPr>
          <p:cNvGrpSpPr/>
          <p:nvPr/>
        </p:nvGrpSpPr>
        <p:grpSpPr>
          <a:xfrm>
            <a:off x="4419600" y="4876800"/>
            <a:ext cx="3446649" cy="682841"/>
            <a:chOff x="4381599" y="4885509"/>
            <a:chExt cx="3446649" cy="68284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FD044ED-080F-F243-D156-B5F81B32DA49}"/>
                </a:ext>
              </a:extLst>
            </p:cNvPr>
            <p:cNvCxnSpPr/>
            <p:nvPr/>
          </p:nvCxnSpPr>
          <p:spPr>
            <a:xfrm flipH="1" flipV="1">
              <a:off x="5373189" y="4885509"/>
              <a:ext cx="139337" cy="313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095FAE-E650-3577-35AD-7CEAC0E11193}"/>
                </a:ext>
              </a:extLst>
            </p:cNvPr>
            <p:cNvSpPr txBox="1"/>
            <p:nvPr/>
          </p:nvSpPr>
          <p:spPr>
            <a:xfrm>
              <a:off x="4381599" y="5199018"/>
              <a:ext cx="3446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 we have this density function?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ADD3BB-76DB-668B-A7C1-455346AE5CCB}"/>
                </a:ext>
              </a:extLst>
            </p:cNvPr>
            <p:cNvCxnSpPr/>
            <p:nvPr/>
          </p:nvCxnSpPr>
          <p:spPr>
            <a:xfrm>
              <a:off x="4850674" y="4885509"/>
              <a:ext cx="9231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3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DF3B-DA72-387C-EFEB-01EDA1D6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Objective Functions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E467-D6F8-8B1B-2E46-915958B5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8087"/>
            <a:ext cx="7772400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E22B4-524F-50CD-6771-5A9F3F074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279B8D83-1C4E-67C8-239A-9E4A6AD9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87957"/>
            <a:ext cx="8229600" cy="4409267"/>
          </a:xfrm>
          <a:prstGeom prst="rect">
            <a:avLst/>
          </a:prstGeom>
        </p:spPr>
      </p:pic>
      <p:pic>
        <p:nvPicPr>
          <p:cNvPr id="6" name="그림 9">
            <a:extLst>
              <a:ext uri="{FF2B5EF4-FFF2-40B4-BE49-F238E27FC236}">
                <a16:creationId xmlns:a16="http://schemas.microsoft.com/office/drawing/2014/main" id="{10D20961-74E6-2D75-94DA-ED441DD3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297224"/>
            <a:ext cx="8763000" cy="1045192"/>
          </a:xfrm>
          <a:prstGeom prst="rect">
            <a:avLst/>
          </a:prstGeom>
        </p:spPr>
      </p:pic>
      <p:grpSp>
        <p:nvGrpSpPr>
          <p:cNvPr id="7" name="그룹 19">
            <a:extLst>
              <a:ext uri="{FF2B5EF4-FFF2-40B4-BE49-F238E27FC236}">
                <a16:creationId xmlns:a16="http://schemas.microsoft.com/office/drawing/2014/main" id="{4355401C-837F-4FE7-0BCD-23509344FCA6}"/>
              </a:ext>
            </a:extLst>
          </p:cNvPr>
          <p:cNvGrpSpPr/>
          <p:nvPr/>
        </p:nvGrpSpPr>
        <p:grpSpPr>
          <a:xfrm>
            <a:off x="1143000" y="6008687"/>
            <a:ext cx="2133600" cy="333729"/>
            <a:chOff x="1143000" y="5867400"/>
            <a:chExt cx="2133600" cy="333729"/>
          </a:xfrm>
        </p:grpSpPr>
        <p:graphicFrame>
          <p:nvGraphicFramePr>
            <p:cNvPr id="8" name="개체 10">
              <a:extLst>
                <a:ext uri="{FF2B5EF4-FFF2-40B4-BE49-F238E27FC236}">
                  <a16:creationId xmlns:a16="http://schemas.microsoft.com/office/drawing/2014/main" id="{07B08129-0776-8081-10B3-7183D98146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407599"/>
                </p:ext>
              </p:extLst>
            </p:nvPr>
          </p:nvGraphicFramePr>
          <p:xfrm>
            <a:off x="2022475" y="5926492"/>
            <a:ext cx="374650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66680" imgH="137160" progId="Equation.Ribbit">
                    <p:embed/>
                  </p:oleObj>
                </mc:Choice>
                <mc:Fallback>
                  <p:oleObj name="Formula" r:id="rId4" imgW="166680" imgH="137160" progId="Equation.Ribbit">
                    <p:embed/>
                    <p:pic>
                      <p:nvPicPr>
                        <p:cNvPr id="10" name="개체 10">
                          <a:extLst>
                            <a:ext uri="{FF2B5EF4-FFF2-40B4-BE49-F238E27FC236}">
                              <a16:creationId xmlns:a16="http://schemas.microsoft.com/office/drawing/2014/main" id="{761548B2-9DDB-C0CB-04F4-FB0422B9E9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2475" y="5926492"/>
                          <a:ext cx="374650" cy="274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직선 연결선 12">
              <a:extLst>
                <a:ext uri="{FF2B5EF4-FFF2-40B4-BE49-F238E27FC236}">
                  <a16:creationId xmlns:a16="http://schemas.microsoft.com/office/drawing/2014/main" id="{17FA5402-A106-A137-DF1A-AE9D580B781F}"/>
                </a:ext>
              </a:extLst>
            </p:cNvPr>
            <p:cNvCxnSpPr/>
            <p:nvPr/>
          </p:nvCxnSpPr>
          <p:spPr bwMode="auto">
            <a:xfrm>
              <a:off x="1143000" y="5867400"/>
              <a:ext cx="2133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그룹 20">
            <a:extLst>
              <a:ext uri="{FF2B5EF4-FFF2-40B4-BE49-F238E27FC236}">
                <a16:creationId xmlns:a16="http://schemas.microsoft.com/office/drawing/2014/main" id="{A5EA8AB0-68D0-DFD3-DA84-08B90ED0CBF2}"/>
              </a:ext>
            </a:extLst>
          </p:cNvPr>
          <p:cNvGrpSpPr/>
          <p:nvPr/>
        </p:nvGrpSpPr>
        <p:grpSpPr>
          <a:xfrm>
            <a:off x="3657600" y="6067779"/>
            <a:ext cx="3581400" cy="333021"/>
            <a:chOff x="3657600" y="5926492"/>
            <a:chExt cx="3581400" cy="333021"/>
          </a:xfrm>
        </p:grpSpPr>
        <p:graphicFrame>
          <p:nvGraphicFramePr>
            <p:cNvPr id="11" name="개체 13">
              <a:extLst>
                <a:ext uri="{FF2B5EF4-FFF2-40B4-BE49-F238E27FC236}">
                  <a16:creationId xmlns:a16="http://schemas.microsoft.com/office/drawing/2014/main" id="{F651EFDF-499E-2667-68CE-5168E844A0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808422"/>
                </p:ext>
              </p:extLst>
            </p:nvPr>
          </p:nvGraphicFramePr>
          <p:xfrm>
            <a:off x="4438650" y="5984875"/>
            <a:ext cx="5715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254160" imgH="137160" progId="Equation.Ribbit">
                    <p:embed/>
                  </p:oleObj>
                </mc:Choice>
                <mc:Fallback>
                  <p:oleObj name="Formula" r:id="rId6" imgW="254160" imgH="137160" progId="Equation.Ribbit">
                    <p:embed/>
                    <p:pic>
                      <p:nvPicPr>
                        <p:cNvPr id="14" name="개체 13">
                          <a:extLst>
                            <a:ext uri="{FF2B5EF4-FFF2-40B4-BE49-F238E27FC236}">
                              <a16:creationId xmlns:a16="http://schemas.microsoft.com/office/drawing/2014/main" id="{F77D797F-2026-14AD-339D-E96A67AB98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8650" y="5984875"/>
                          <a:ext cx="571500" cy="2746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직선 연결선 14">
              <a:extLst>
                <a:ext uri="{FF2B5EF4-FFF2-40B4-BE49-F238E27FC236}">
                  <a16:creationId xmlns:a16="http://schemas.microsoft.com/office/drawing/2014/main" id="{BC1EBA0A-5393-9713-2426-1EA6AC4D81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7600" y="5926492"/>
              <a:ext cx="3581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2F459D07-8E1D-800C-63D7-9120B49FF033}"/>
              </a:ext>
            </a:extLst>
          </p:cNvPr>
          <p:cNvGrpSpPr/>
          <p:nvPr/>
        </p:nvGrpSpPr>
        <p:grpSpPr>
          <a:xfrm>
            <a:off x="7620000" y="5960007"/>
            <a:ext cx="1222375" cy="324905"/>
            <a:chOff x="7620000" y="5818720"/>
            <a:chExt cx="1222375" cy="324905"/>
          </a:xfrm>
        </p:grpSpPr>
        <p:graphicFrame>
          <p:nvGraphicFramePr>
            <p:cNvPr id="14" name="개체 16">
              <a:extLst>
                <a:ext uri="{FF2B5EF4-FFF2-40B4-BE49-F238E27FC236}">
                  <a16:creationId xmlns:a16="http://schemas.microsoft.com/office/drawing/2014/main" id="{984A81E2-834A-A58F-EB04-635FB9AAFF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7119396"/>
                </p:ext>
              </p:extLst>
            </p:nvPr>
          </p:nvGraphicFramePr>
          <p:xfrm>
            <a:off x="7845425" y="5865813"/>
            <a:ext cx="317500" cy="277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41120" imgH="138600" progId="Equation.Ribbit">
                    <p:embed/>
                  </p:oleObj>
                </mc:Choice>
                <mc:Fallback>
                  <p:oleObj name="Formula" r:id="rId8" imgW="141120" imgH="138600" progId="Equation.Ribbit">
                    <p:embed/>
                    <p:pic>
                      <p:nvPicPr>
                        <p:cNvPr id="18" name="개체 16">
                          <a:extLst>
                            <a:ext uri="{FF2B5EF4-FFF2-40B4-BE49-F238E27FC236}">
                              <a16:creationId xmlns:a16="http://schemas.microsoft.com/office/drawing/2014/main" id="{E9F82342-3114-AE96-08CC-BC3611A24A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5425" y="5865813"/>
                          <a:ext cx="317500" cy="277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직선 연결선 17">
              <a:extLst>
                <a:ext uri="{FF2B5EF4-FFF2-40B4-BE49-F238E27FC236}">
                  <a16:creationId xmlns:a16="http://schemas.microsoft.com/office/drawing/2014/main" id="{6C8C6863-AF01-CC81-2D8B-E3845DBEDE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0" y="5818720"/>
              <a:ext cx="12223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" name="그룹 51">
            <a:extLst>
              <a:ext uri="{FF2B5EF4-FFF2-40B4-BE49-F238E27FC236}">
                <a16:creationId xmlns:a16="http://schemas.microsoft.com/office/drawing/2014/main" id="{C00F170A-1AE5-D122-8411-E3E4EB801F4D}"/>
              </a:ext>
            </a:extLst>
          </p:cNvPr>
          <p:cNvGrpSpPr/>
          <p:nvPr/>
        </p:nvGrpSpPr>
        <p:grpSpPr>
          <a:xfrm>
            <a:off x="5288050" y="2926847"/>
            <a:ext cx="3536280" cy="1470960"/>
            <a:chOff x="5288050" y="2785560"/>
            <a:chExt cx="3536280" cy="14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잉크 22">
                  <a:extLst>
                    <a:ext uri="{FF2B5EF4-FFF2-40B4-BE49-F238E27FC236}">
                      <a16:creationId xmlns:a16="http://schemas.microsoft.com/office/drawing/2014/main" id="{EE3192B8-9E2D-D885-A471-F100565E6694}"/>
                    </a:ext>
                  </a:extLst>
                </p14:cNvPr>
                <p14:cNvContentPartPr/>
                <p14:nvPr/>
              </p14:nvContentPartPr>
              <p14:xfrm>
                <a:off x="6743170" y="3033240"/>
                <a:ext cx="795240" cy="507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CAEABE6-56C7-6A92-0A06-454679E23D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38850" y="3028920"/>
                  <a:ext cx="8038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23">
                  <a:extLst>
                    <a:ext uri="{FF2B5EF4-FFF2-40B4-BE49-F238E27FC236}">
                      <a16:creationId xmlns:a16="http://schemas.microsoft.com/office/drawing/2014/main" id="{742637C9-CCD5-5835-748D-840E3E811796}"/>
                    </a:ext>
                  </a:extLst>
                </p14:cNvPr>
                <p14:cNvContentPartPr/>
                <p14:nvPr/>
              </p14:nvContentPartPr>
              <p14:xfrm>
                <a:off x="6749650" y="3390720"/>
                <a:ext cx="199800" cy="135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72002D4-D4DB-B057-99F2-07998BFD55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45330" y="3386400"/>
                  <a:ext cx="208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잉크 24">
                  <a:extLst>
                    <a:ext uri="{FF2B5EF4-FFF2-40B4-BE49-F238E27FC236}">
                      <a16:creationId xmlns:a16="http://schemas.microsoft.com/office/drawing/2014/main" id="{9C145D29-6257-4965-52A5-6B5FA20AF4EC}"/>
                    </a:ext>
                  </a:extLst>
                </p14:cNvPr>
                <p14:cNvContentPartPr/>
                <p14:nvPr/>
              </p14:nvContentPartPr>
              <p14:xfrm>
                <a:off x="6592690" y="3301080"/>
                <a:ext cx="879840" cy="686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272A392-D279-035D-8E04-C749E4B9F5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88370" y="3296760"/>
                  <a:ext cx="88848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잉크 25">
                  <a:extLst>
                    <a:ext uri="{FF2B5EF4-FFF2-40B4-BE49-F238E27FC236}">
                      <a16:creationId xmlns:a16="http://schemas.microsoft.com/office/drawing/2014/main" id="{3705BD58-73FE-9BCC-579F-1F6A504EEDFC}"/>
                    </a:ext>
                  </a:extLst>
                </p14:cNvPr>
                <p14:cNvContentPartPr/>
                <p14:nvPr/>
              </p14:nvContentPartPr>
              <p14:xfrm>
                <a:off x="6559570" y="3843960"/>
                <a:ext cx="168120" cy="186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D70728D-E0D7-6227-7CF1-C85A3A2723B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5250" y="3839640"/>
                  <a:ext cx="176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6">
                  <a:extLst>
                    <a:ext uri="{FF2B5EF4-FFF2-40B4-BE49-F238E27FC236}">
                      <a16:creationId xmlns:a16="http://schemas.microsoft.com/office/drawing/2014/main" id="{CC2FB693-9E26-E616-6A2D-EE9D786AC80A}"/>
                    </a:ext>
                  </a:extLst>
                </p14:cNvPr>
                <p14:cNvContentPartPr/>
                <p14:nvPr/>
              </p14:nvContentPartPr>
              <p14:xfrm>
                <a:off x="5295970" y="3297840"/>
                <a:ext cx="2289960" cy="958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9410B4B-A619-9BD1-7A18-E74C73045A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91650" y="3293520"/>
                  <a:ext cx="229860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7">
                  <a:extLst>
                    <a:ext uri="{FF2B5EF4-FFF2-40B4-BE49-F238E27FC236}">
                      <a16:creationId xmlns:a16="http://schemas.microsoft.com/office/drawing/2014/main" id="{1BA325F3-8483-CD50-020F-D04FCBAEE652}"/>
                    </a:ext>
                  </a:extLst>
                </p14:cNvPr>
                <p14:cNvContentPartPr/>
                <p14:nvPr/>
              </p14:nvContentPartPr>
              <p14:xfrm>
                <a:off x="5288050" y="4056000"/>
                <a:ext cx="172800" cy="29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BD6FCE8-8FBD-6B52-D149-FA97DD77A7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3730" y="4051680"/>
                  <a:ext cx="181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잉크 29">
                  <a:extLst>
                    <a:ext uri="{FF2B5EF4-FFF2-40B4-BE49-F238E27FC236}">
                      <a16:creationId xmlns:a16="http://schemas.microsoft.com/office/drawing/2014/main" id="{C164DB7C-3B44-D1E1-DB1C-0950D77F8224}"/>
                    </a:ext>
                  </a:extLst>
                </p14:cNvPr>
                <p14:cNvContentPartPr/>
                <p14:nvPr/>
              </p14:nvContentPartPr>
              <p14:xfrm>
                <a:off x="7337890" y="2785560"/>
                <a:ext cx="135360" cy="2444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84E87CA-8A6F-83A5-B893-F2440B790D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33570" y="2781240"/>
                  <a:ext cx="144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잉크 30">
                  <a:extLst>
                    <a:ext uri="{FF2B5EF4-FFF2-40B4-BE49-F238E27FC236}">
                      <a16:creationId xmlns:a16="http://schemas.microsoft.com/office/drawing/2014/main" id="{625A54A4-2A59-3A2C-3A8A-0786D2E62780}"/>
                    </a:ext>
                  </a:extLst>
                </p14:cNvPr>
                <p14:cNvContentPartPr/>
                <p14:nvPr/>
              </p14:nvContentPartPr>
              <p14:xfrm>
                <a:off x="7457410" y="2906520"/>
                <a:ext cx="86760" cy="128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D05A34E-220A-0F50-5A6B-7BCB0CB846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53090" y="2902200"/>
                  <a:ext cx="95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잉크 31">
                  <a:extLst>
                    <a:ext uri="{FF2B5EF4-FFF2-40B4-BE49-F238E27FC236}">
                      <a16:creationId xmlns:a16="http://schemas.microsoft.com/office/drawing/2014/main" id="{0D16A288-644A-27C1-B8EB-A07828BDE4F5}"/>
                    </a:ext>
                  </a:extLst>
                </p14:cNvPr>
                <p14:cNvContentPartPr/>
                <p14:nvPr/>
              </p14:nvContentPartPr>
              <p14:xfrm>
                <a:off x="7567570" y="2898240"/>
                <a:ext cx="154080" cy="126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3BA2624-8DD0-ABC6-C491-4934A21C21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3250" y="2893920"/>
                  <a:ext cx="162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잉크 32">
                  <a:extLst>
                    <a:ext uri="{FF2B5EF4-FFF2-40B4-BE49-F238E27FC236}">
                      <a16:creationId xmlns:a16="http://schemas.microsoft.com/office/drawing/2014/main" id="{BC965C23-46CF-DC7C-ECAE-85AF709AE88C}"/>
                    </a:ext>
                  </a:extLst>
                </p14:cNvPr>
                <p14:cNvContentPartPr/>
                <p14:nvPr/>
              </p14:nvContentPartPr>
              <p14:xfrm>
                <a:off x="7799770" y="2913360"/>
                <a:ext cx="135360" cy="117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C76C4B9-7EBD-FDAD-32C4-EB0D6439FF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95450" y="2909040"/>
                  <a:ext cx="144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잉크 33">
                  <a:extLst>
                    <a:ext uri="{FF2B5EF4-FFF2-40B4-BE49-F238E27FC236}">
                      <a16:creationId xmlns:a16="http://schemas.microsoft.com/office/drawing/2014/main" id="{02846904-694D-181D-4352-1174919B0870}"/>
                    </a:ext>
                  </a:extLst>
                </p14:cNvPr>
                <p14:cNvContentPartPr/>
                <p14:nvPr/>
              </p14:nvContentPartPr>
              <p14:xfrm>
                <a:off x="7998490" y="2880960"/>
                <a:ext cx="87120" cy="154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BA57CD6-EFC1-2FF5-EAF7-36745F2577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4170" y="2876640"/>
                  <a:ext cx="95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잉크 34">
                  <a:extLst>
                    <a:ext uri="{FF2B5EF4-FFF2-40B4-BE49-F238E27FC236}">
                      <a16:creationId xmlns:a16="http://schemas.microsoft.com/office/drawing/2014/main" id="{A923D07F-8587-C692-F7FF-4DECBFA8C2D0}"/>
                    </a:ext>
                  </a:extLst>
                </p14:cNvPr>
                <p14:cNvContentPartPr/>
                <p14:nvPr/>
              </p14:nvContentPartPr>
              <p14:xfrm>
                <a:off x="8144650" y="2880960"/>
                <a:ext cx="109440" cy="152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0B93F0B-BA21-C4A7-8762-0015C16538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40330" y="2876640"/>
                  <a:ext cx="118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잉크 35">
                  <a:extLst>
                    <a:ext uri="{FF2B5EF4-FFF2-40B4-BE49-F238E27FC236}">
                      <a16:creationId xmlns:a16="http://schemas.microsoft.com/office/drawing/2014/main" id="{B451B361-770A-4FF7-3AB5-10A5437DCEB4}"/>
                    </a:ext>
                  </a:extLst>
                </p14:cNvPr>
                <p14:cNvContentPartPr/>
                <p14:nvPr/>
              </p14:nvContentPartPr>
              <p14:xfrm>
                <a:off x="8226370" y="2829120"/>
                <a:ext cx="19080" cy="34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7F88873-BD82-984B-6C6C-267CC0AA33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22050" y="2824800"/>
                  <a:ext cx="27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잉크 36">
                  <a:extLst>
                    <a:ext uri="{FF2B5EF4-FFF2-40B4-BE49-F238E27FC236}">
                      <a16:creationId xmlns:a16="http://schemas.microsoft.com/office/drawing/2014/main" id="{AD298FB3-05D7-2205-2708-630BD0F60018}"/>
                    </a:ext>
                  </a:extLst>
                </p14:cNvPr>
                <p14:cNvContentPartPr/>
                <p14:nvPr/>
              </p14:nvContentPartPr>
              <p14:xfrm>
                <a:off x="8333650" y="2882760"/>
                <a:ext cx="295200" cy="1454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0CC6339-221A-FCEF-C21A-8247763543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29330" y="2878440"/>
                  <a:ext cx="303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잉크 37">
                  <a:extLst>
                    <a:ext uri="{FF2B5EF4-FFF2-40B4-BE49-F238E27FC236}">
                      <a16:creationId xmlns:a16="http://schemas.microsoft.com/office/drawing/2014/main" id="{3E884A8D-9EF0-33AA-3C5E-3148C161112C}"/>
                    </a:ext>
                  </a:extLst>
                </p14:cNvPr>
                <p14:cNvContentPartPr/>
                <p14:nvPr/>
              </p14:nvContentPartPr>
              <p14:xfrm>
                <a:off x="8707690" y="2874840"/>
                <a:ext cx="72000" cy="17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6DC01C9-3A9A-586D-676E-8AB8EB5989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03370" y="2870520"/>
                  <a:ext cx="80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잉크 38">
                  <a:extLst>
                    <a:ext uri="{FF2B5EF4-FFF2-40B4-BE49-F238E27FC236}">
                      <a16:creationId xmlns:a16="http://schemas.microsoft.com/office/drawing/2014/main" id="{D94AEE85-2FA8-CC4C-1F65-8578F48F4C10}"/>
                    </a:ext>
                  </a:extLst>
                </p14:cNvPr>
                <p14:cNvContentPartPr/>
                <p14:nvPr/>
              </p14:nvContentPartPr>
              <p14:xfrm>
                <a:off x="8769610" y="3102360"/>
                <a:ext cx="9360" cy="3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1A0E301-C909-1B3D-FD4D-15A2C48C81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65290" y="3098040"/>
                  <a:ext cx="18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잉크 40">
                  <a:extLst>
                    <a:ext uri="{FF2B5EF4-FFF2-40B4-BE49-F238E27FC236}">
                      <a16:creationId xmlns:a16="http://schemas.microsoft.com/office/drawing/2014/main" id="{47CD1E7B-DAD6-351F-1D60-AFA15EC727B6}"/>
                    </a:ext>
                  </a:extLst>
                </p14:cNvPr>
                <p14:cNvContentPartPr/>
                <p14:nvPr/>
              </p14:nvContentPartPr>
              <p14:xfrm>
                <a:off x="7614730" y="3165720"/>
                <a:ext cx="14760" cy="26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F10CC5D-EE3B-E53E-D585-493E8A4E11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10410" y="3161400"/>
                  <a:ext cx="2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잉크 41">
                  <a:extLst>
                    <a:ext uri="{FF2B5EF4-FFF2-40B4-BE49-F238E27FC236}">
                      <a16:creationId xmlns:a16="http://schemas.microsoft.com/office/drawing/2014/main" id="{7B6032A3-1193-D7A6-12CB-C34AAA7D7A35}"/>
                    </a:ext>
                  </a:extLst>
                </p14:cNvPr>
                <p14:cNvContentPartPr/>
                <p14:nvPr/>
              </p14:nvContentPartPr>
              <p14:xfrm>
                <a:off x="7768810" y="3127200"/>
                <a:ext cx="29520" cy="46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627CDE6-920B-5BA7-0FFA-AC0F176962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64490" y="3122880"/>
                  <a:ext cx="38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잉크 42">
                  <a:extLst>
                    <a:ext uri="{FF2B5EF4-FFF2-40B4-BE49-F238E27FC236}">
                      <a16:creationId xmlns:a16="http://schemas.microsoft.com/office/drawing/2014/main" id="{C936F22D-A29D-57F4-D119-771FCEB51F58}"/>
                    </a:ext>
                  </a:extLst>
                </p14:cNvPr>
                <p14:cNvContentPartPr/>
                <p14:nvPr/>
              </p14:nvContentPartPr>
              <p14:xfrm>
                <a:off x="7697890" y="3280920"/>
                <a:ext cx="39240" cy="316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0B20DAC-3609-0263-6990-4F51A8BF61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93570" y="3276600"/>
                  <a:ext cx="47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잉크 43">
                  <a:extLst>
                    <a:ext uri="{FF2B5EF4-FFF2-40B4-BE49-F238E27FC236}">
                      <a16:creationId xmlns:a16="http://schemas.microsoft.com/office/drawing/2014/main" id="{09216859-EF43-5D8C-DB2A-603CCEF08664}"/>
                    </a:ext>
                  </a:extLst>
                </p14:cNvPr>
                <p14:cNvContentPartPr/>
                <p14:nvPr/>
              </p14:nvContentPartPr>
              <p14:xfrm>
                <a:off x="7912090" y="3181200"/>
                <a:ext cx="98640" cy="1346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C8318F5-AE5C-8DF7-C827-AB946C1566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07770" y="3176880"/>
                  <a:ext cx="107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잉크 44">
                  <a:extLst>
                    <a:ext uri="{FF2B5EF4-FFF2-40B4-BE49-F238E27FC236}">
                      <a16:creationId xmlns:a16="http://schemas.microsoft.com/office/drawing/2014/main" id="{E8A0E07F-0A14-0628-F0F1-00EB5DC33297}"/>
                    </a:ext>
                  </a:extLst>
                </p14:cNvPr>
                <p14:cNvContentPartPr/>
                <p14:nvPr/>
              </p14:nvContentPartPr>
              <p14:xfrm>
                <a:off x="7905610" y="3214320"/>
                <a:ext cx="70920" cy="83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6DCE8CE-0AC7-9BEB-A2E8-BDC47BB0F8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1290" y="3210000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잉크 45">
                  <a:extLst>
                    <a:ext uri="{FF2B5EF4-FFF2-40B4-BE49-F238E27FC236}">
                      <a16:creationId xmlns:a16="http://schemas.microsoft.com/office/drawing/2014/main" id="{008696A6-C66D-0CAE-43DF-1B5E42431618}"/>
                    </a:ext>
                  </a:extLst>
                </p14:cNvPr>
                <p14:cNvContentPartPr/>
                <p14:nvPr/>
              </p14:nvContentPartPr>
              <p14:xfrm>
                <a:off x="8048530" y="3264000"/>
                <a:ext cx="84240" cy="910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1AE46B9-7C56-FCE5-0267-35E8E52CF0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4210" y="3259680"/>
                  <a:ext cx="92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잉크 47">
                  <a:extLst>
                    <a:ext uri="{FF2B5EF4-FFF2-40B4-BE49-F238E27FC236}">
                      <a16:creationId xmlns:a16="http://schemas.microsoft.com/office/drawing/2014/main" id="{A9A4D73B-8616-C0BC-6CE9-7498CF18906D}"/>
                    </a:ext>
                  </a:extLst>
                </p14:cNvPr>
                <p14:cNvContentPartPr/>
                <p14:nvPr/>
              </p14:nvContentPartPr>
              <p14:xfrm>
                <a:off x="8222050" y="3207480"/>
                <a:ext cx="123480" cy="228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6DCEA1F-D234-8B0C-1315-7AB18F4237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7730" y="3203160"/>
                  <a:ext cx="132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잉크 48">
                  <a:extLst>
                    <a:ext uri="{FF2B5EF4-FFF2-40B4-BE49-F238E27FC236}">
                      <a16:creationId xmlns:a16="http://schemas.microsoft.com/office/drawing/2014/main" id="{4A6B41C0-D633-46B0-BFBE-90BC282C9700}"/>
                    </a:ext>
                  </a:extLst>
                </p14:cNvPr>
                <p14:cNvContentPartPr/>
                <p14:nvPr/>
              </p14:nvContentPartPr>
              <p14:xfrm>
                <a:off x="8383690" y="3233400"/>
                <a:ext cx="28080" cy="38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0905558-2AF4-0DB5-A769-F25C6C386F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79370" y="3229080"/>
                  <a:ext cx="3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잉크 49">
                  <a:extLst>
                    <a:ext uri="{FF2B5EF4-FFF2-40B4-BE49-F238E27FC236}">
                      <a16:creationId xmlns:a16="http://schemas.microsoft.com/office/drawing/2014/main" id="{35EC06D3-E7F8-0B67-96A3-2373B3117696}"/>
                    </a:ext>
                  </a:extLst>
                </p14:cNvPr>
                <p14:cNvContentPartPr/>
                <p14:nvPr/>
              </p14:nvContentPartPr>
              <p14:xfrm>
                <a:off x="8393770" y="3154560"/>
                <a:ext cx="135360" cy="127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4FABB1E-53BD-AE28-917E-930B41EBDB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9450" y="3150240"/>
                  <a:ext cx="144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잉크 50">
                  <a:extLst>
                    <a:ext uri="{FF2B5EF4-FFF2-40B4-BE49-F238E27FC236}">
                      <a16:creationId xmlns:a16="http://schemas.microsoft.com/office/drawing/2014/main" id="{328DDC16-9C00-5C8A-AC8B-476996D42D04}"/>
                    </a:ext>
                  </a:extLst>
                </p14:cNvPr>
                <p14:cNvContentPartPr/>
                <p14:nvPr/>
              </p14:nvContentPartPr>
              <p14:xfrm>
                <a:off x="8560810" y="3185160"/>
                <a:ext cx="263520" cy="128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7CBA68E-C9FA-FB4A-9E9C-1D065C3B79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56490" y="3180840"/>
                  <a:ext cx="272160" cy="13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49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2020-24FF-F1C5-BB5E-E5ED8405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31835-A990-EB58-EC21-8431BF56C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7B17D-C4D6-49C5-992A-C42E7575F2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BB8684A-97F6-91A0-10D6-DAC7556D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36" y="2133600"/>
            <a:ext cx="1804026" cy="412623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96F39425-2413-926F-E4F6-05AA4AE9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97" y="2806691"/>
            <a:ext cx="2303009" cy="489390"/>
          </a:xfrm>
          <a:prstGeom prst="rect">
            <a:avLst/>
          </a:prstGeom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18836F3E-50B7-AF07-CD20-E786EB75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32" y="3530586"/>
            <a:ext cx="1362614" cy="431815"/>
          </a:xfrm>
          <a:prstGeom prst="rect">
            <a:avLst/>
          </a:prstGeom>
        </p:spPr>
      </p:pic>
      <p:sp>
        <p:nvSpPr>
          <p:cNvPr id="8" name="오른쪽 중괄호 10">
            <a:extLst>
              <a:ext uri="{FF2B5EF4-FFF2-40B4-BE49-F238E27FC236}">
                <a16:creationId xmlns:a16="http://schemas.microsoft.com/office/drawing/2014/main" id="{BF12F43A-EED0-2EE1-C06F-1AEBF3ECFC0D}"/>
              </a:ext>
            </a:extLst>
          </p:cNvPr>
          <p:cNvSpPr/>
          <p:nvPr/>
        </p:nvSpPr>
        <p:spPr bwMode="auto">
          <a:xfrm>
            <a:off x="4038600" y="2209800"/>
            <a:ext cx="381000" cy="1676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56100-4E22-1E5C-2CFF-7660AAE75E69}"/>
              </a:ext>
            </a:extLst>
          </p:cNvPr>
          <p:cNvSpPr txBox="1"/>
          <p:nvPr/>
        </p:nvSpPr>
        <p:spPr>
          <a:xfrm>
            <a:off x="4617856" y="2723589"/>
            <a:ext cx="1851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Gaussians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5198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C2852-9648-7F21-F7B3-8B5AC84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Decomposition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Gaussian Inference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C43C1-CB31-4EA6-F6D8-91485EE0F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66E93AF-D129-C257-F9CA-0B9D751AD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898008"/>
              </p:ext>
            </p:extLst>
          </p:nvPr>
        </p:nvGraphicFramePr>
        <p:xfrm>
          <a:off x="1066800" y="1600200"/>
          <a:ext cx="5138208" cy="633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748600" imgH="374760" progId="Equation.Ribbit">
                  <p:embed/>
                </p:oleObj>
              </mc:Choice>
              <mc:Fallback>
                <p:oleObj name="Formula" r:id="rId2" imgW="2748600" imgH="374760" progId="Equation.Ribbit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66E93AF-D129-C257-F9CA-0B9D751AD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00200"/>
                        <a:ext cx="5138208" cy="6336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BBE471-9F05-79E9-549B-F546D2D58751}"/>
              </a:ext>
            </a:extLst>
          </p:cNvPr>
          <p:cNvGrpSpPr/>
          <p:nvPr/>
        </p:nvGrpSpPr>
        <p:grpSpPr>
          <a:xfrm>
            <a:off x="1029989" y="2399168"/>
            <a:ext cx="2224718" cy="600313"/>
            <a:chOff x="1609804" y="1870425"/>
            <a:chExt cx="2669662" cy="720375"/>
          </a:xfrm>
        </p:grpSpPr>
        <p:graphicFrame>
          <p:nvGraphicFramePr>
            <p:cNvPr id="28" name="개체 27">
              <a:extLst>
                <a:ext uri="{FF2B5EF4-FFF2-40B4-BE49-F238E27FC236}">
                  <a16:creationId xmlns:a16="http://schemas.microsoft.com/office/drawing/2014/main" id="{B2937E7B-559B-B7CA-EBAB-E6FF5477CD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9804" y="1910209"/>
            <a:ext cx="12446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554040" imgH="322920" progId="Equation.Ribbit">
                    <p:embed/>
                  </p:oleObj>
                </mc:Choice>
                <mc:Fallback>
                  <p:oleObj name="Formula" r:id="rId4" imgW="554040" imgH="322920" progId="Equation.Ribbit">
                    <p:embed/>
                    <p:pic>
                      <p:nvPicPr>
                        <p:cNvPr id="28" name="개체 27">
                          <a:extLst>
                            <a:ext uri="{FF2B5EF4-FFF2-40B4-BE49-F238E27FC236}">
                              <a16:creationId xmlns:a16="http://schemas.microsoft.com/office/drawing/2014/main" id="{B2937E7B-559B-B7CA-EBAB-E6FF5477CD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9804" y="1910209"/>
                          <a:ext cx="1244600" cy="650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개체 30">
              <a:extLst>
                <a:ext uri="{FF2B5EF4-FFF2-40B4-BE49-F238E27FC236}">
                  <a16:creationId xmlns:a16="http://schemas.microsoft.com/office/drawing/2014/main" id="{5087D269-7C33-EF4D-F08D-31A431BBCA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9478" y="1870425"/>
            <a:ext cx="1169988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520920" imgH="165240" progId="Equation.Ribbit">
                    <p:embed/>
                  </p:oleObj>
                </mc:Choice>
                <mc:Fallback>
                  <p:oleObj name="Formula" r:id="rId6" imgW="520920" imgH="165240" progId="Equation.Ribbit">
                    <p:embed/>
                    <p:pic>
                      <p:nvPicPr>
                        <p:cNvPr id="31" name="개체 30">
                          <a:extLst>
                            <a:ext uri="{FF2B5EF4-FFF2-40B4-BE49-F238E27FC236}">
                              <a16:creationId xmlns:a16="http://schemas.microsoft.com/office/drawing/2014/main" id="{5087D269-7C33-EF4D-F08D-31A431BBCA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478" y="1870425"/>
                          <a:ext cx="1169988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개체 31">
              <a:extLst>
                <a:ext uri="{FF2B5EF4-FFF2-40B4-BE49-F238E27FC236}">
                  <a16:creationId xmlns:a16="http://schemas.microsoft.com/office/drawing/2014/main" id="{708C9B65-BC50-B710-AFAA-499C9086D8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6817" y="2257425"/>
            <a:ext cx="11271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501840" imgH="165240" progId="Equation.Ribbit">
                    <p:embed/>
                  </p:oleObj>
                </mc:Choice>
                <mc:Fallback>
                  <p:oleObj name="Formula" r:id="rId8" imgW="501840" imgH="165240" progId="Equation.Ribbit">
                    <p:embed/>
                    <p:pic>
                      <p:nvPicPr>
                        <p:cNvPr id="32" name="개체 31">
                          <a:extLst>
                            <a:ext uri="{FF2B5EF4-FFF2-40B4-BE49-F238E27FC236}">
                              <a16:creationId xmlns:a16="http://schemas.microsoft.com/office/drawing/2014/main" id="{708C9B65-BC50-B710-AFAA-499C9086D8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817" y="2257425"/>
                          <a:ext cx="1127125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33F32C-275F-5AFC-208F-2260E7D86BA0}"/>
              </a:ext>
            </a:extLst>
          </p:cNvPr>
          <p:cNvGrpSpPr/>
          <p:nvPr/>
        </p:nvGrpSpPr>
        <p:grpSpPr>
          <a:xfrm>
            <a:off x="3628728" y="2457901"/>
            <a:ext cx="3064669" cy="562084"/>
            <a:chOff x="4693286" y="1915956"/>
            <a:chExt cx="3677602" cy="674501"/>
          </a:xfrm>
        </p:grpSpPr>
        <p:graphicFrame>
          <p:nvGraphicFramePr>
            <p:cNvPr id="34" name="개체 33">
              <a:extLst>
                <a:ext uri="{FF2B5EF4-FFF2-40B4-BE49-F238E27FC236}">
                  <a16:creationId xmlns:a16="http://schemas.microsoft.com/office/drawing/2014/main" id="{98EA8CF8-EC81-97A2-A88F-B5808A053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3468558"/>
                </p:ext>
              </p:extLst>
            </p:nvPr>
          </p:nvGraphicFramePr>
          <p:xfrm>
            <a:off x="4693286" y="1915956"/>
            <a:ext cx="1407794" cy="651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627480" imgH="322920" progId="Equation.Ribbit">
                    <p:embed/>
                  </p:oleObj>
                </mc:Choice>
                <mc:Fallback>
                  <p:oleObj name="Formula" r:id="rId10" imgW="627480" imgH="322920" progId="Equation.Ribbit">
                    <p:embed/>
                    <p:pic>
                      <p:nvPicPr>
                        <p:cNvPr id="34" name="개체 33">
                          <a:extLst>
                            <a:ext uri="{FF2B5EF4-FFF2-40B4-BE49-F238E27FC236}">
                              <a16:creationId xmlns:a16="http://schemas.microsoft.com/office/drawing/2014/main" id="{98EA8CF8-EC81-97A2-A88F-B5808A053A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3286" y="1915956"/>
                          <a:ext cx="1407794" cy="65151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개체 34">
              <a:extLst>
                <a:ext uri="{FF2B5EF4-FFF2-40B4-BE49-F238E27FC236}">
                  <a16:creationId xmlns:a16="http://schemas.microsoft.com/office/drawing/2014/main" id="{67E53587-89AB-7603-11DA-A23F40F4DC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37288" y="1939582"/>
            <a:ext cx="21336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2" imgW="948960" imgH="322920" progId="Equation.Ribbit">
                    <p:embed/>
                  </p:oleObj>
                </mc:Choice>
                <mc:Fallback>
                  <p:oleObj name="Formula" r:id="rId12" imgW="948960" imgH="322920" progId="Equation.Ribbit">
                    <p:embed/>
                    <p:pic>
                      <p:nvPicPr>
                        <p:cNvPr id="35" name="개체 34">
                          <a:extLst>
                            <a:ext uri="{FF2B5EF4-FFF2-40B4-BE49-F238E27FC236}">
                              <a16:creationId xmlns:a16="http://schemas.microsoft.com/office/drawing/2014/main" id="{67E53587-89AB-7603-11DA-A23F40F4DC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7288" y="1939582"/>
                          <a:ext cx="2133600" cy="650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그룹 6">
            <a:extLst>
              <a:ext uri="{FF2B5EF4-FFF2-40B4-BE49-F238E27FC236}">
                <a16:creationId xmlns:a16="http://schemas.microsoft.com/office/drawing/2014/main" id="{2BF013ED-FD51-5A4A-D8E3-2F94838D2E6F}"/>
              </a:ext>
            </a:extLst>
          </p:cNvPr>
          <p:cNvGrpSpPr/>
          <p:nvPr/>
        </p:nvGrpSpPr>
        <p:grpSpPr>
          <a:xfrm>
            <a:off x="418681" y="4011499"/>
            <a:ext cx="8168208" cy="1246301"/>
            <a:chOff x="527380" y="3099316"/>
            <a:chExt cx="8168208" cy="1246301"/>
          </a:xfrm>
        </p:grpSpPr>
        <p:graphicFrame>
          <p:nvGraphicFramePr>
            <p:cNvPr id="21" name="개체 2">
              <a:extLst>
                <a:ext uri="{FF2B5EF4-FFF2-40B4-BE49-F238E27FC236}">
                  <a16:creationId xmlns:a16="http://schemas.microsoft.com/office/drawing/2014/main" id="{134BC1C6-AA8D-824C-E310-2DB227B583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4511299"/>
                </p:ext>
              </p:extLst>
            </p:nvPr>
          </p:nvGraphicFramePr>
          <p:xfrm>
            <a:off x="527380" y="3099316"/>
            <a:ext cx="1091293" cy="294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4" imgW="489240" imgH="146160" progId="Equation.Ribbit">
                    <p:embed/>
                  </p:oleObj>
                </mc:Choice>
                <mc:Fallback>
                  <p:oleObj name="Formula" r:id="rId14" imgW="489240" imgH="146160" progId="Equation.Ribbit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60476FAC-FB26-068A-300A-8FF83C3A97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80" y="3099316"/>
                          <a:ext cx="1091293" cy="2944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5">
              <a:extLst>
                <a:ext uri="{FF2B5EF4-FFF2-40B4-BE49-F238E27FC236}">
                  <a16:creationId xmlns:a16="http://schemas.microsoft.com/office/drawing/2014/main" id="{DE9757EE-5040-776F-BE39-5C483CF019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931611"/>
                </p:ext>
              </p:extLst>
            </p:nvPr>
          </p:nvGraphicFramePr>
          <p:xfrm>
            <a:off x="527380" y="3438991"/>
            <a:ext cx="8168208" cy="906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4728240" imgH="581760" progId="Equation.Ribbit">
                    <p:embed/>
                  </p:oleObj>
                </mc:Choice>
                <mc:Fallback>
                  <p:oleObj name="Formula" r:id="rId16" imgW="4728240" imgH="581760" progId="Equation.Ribbit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08F209B0-161A-BF8C-3224-D1F42EFE75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80" y="3438991"/>
                          <a:ext cx="8168208" cy="9066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8559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C2852-9648-7F21-F7B3-8B5AC84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Decomposition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Gaussian Inference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C43C1-CB31-4EA6-F6D8-91485EE0F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17FD04-EBEB-2771-5286-8E6C4719505F}"/>
              </a:ext>
            </a:extLst>
          </p:cNvPr>
          <p:cNvGrpSpPr/>
          <p:nvPr/>
        </p:nvGrpSpPr>
        <p:grpSpPr>
          <a:xfrm>
            <a:off x="566739" y="3558498"/>
            <a:ext cx="6675438" cy="930960"/>
            <a:chOff x="838200" y="3117151"/>
            <a:chExt cx="8010525" cy="1117152"/>
          </a:xfrm>
        </p:grpSpPr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9C80A6D3-81D4-9571-5A23-613ED599C1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8200" y="3117151"/>
            <a:ext cx="8010525" cy="490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4752360" imgH="322920" progId="Equation.Ribbit">
                    <p:embed/>
                  </p:oleObj>
                </mc:Choice>
                <mc:Fallback>
                  <p:oleObj name="Formula" r:id="rId2" imgW="4752360" imgH="322920" progId="Equation.Ribbit">
                    <p:embed/>
                    <p:pic>
                      <p:nvPicPr>
                        <p:cNvPr id="13" name="개체 12">
                          <a:extLst>
                            <a:ext uri="{FF2B5EF4-FFF2-40B4-BE49-F238E27FC236}">
                              <a16:creationId xmlns:a16="http://schemas.microsoft.com/office/drawing/2014/main" id="{9C80A6D3-81D4-9571-5A23-613ED599C1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3117151"/>
                          <a:ext cx="8010525" cy="4905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개체 13">
              <a:extLst>
                <a:ext uri="{FF2B5EF4-FFF2-40B4-BE49-F238E27FC236}">
                  <a16:creationId xmlns:a16="http://schemas.microsoft.com/office/drawing/2014/main" id="{2E35E95E-61D8-3D4C-515C-EE917D36EB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6385" y="3746941"/>
            <a:ext cx="2840037" cy="487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684080" imgH="322920" progId="Equation.Ribbit">
                    <p:embed/>
                  </p:oleObj>
                </mc:Choice>
                <mc:Fallback>
                  <p:oleObj name="Formula" r:id="rId4" imgW="1684080" imgH="322920" progId="Equation.Ribbit">
                    <p:embed/>
                    <p:pic>
                      <p:nvPicPr>
                        <p:cNvPr id="14" name="개체 13">
                          <a:extLst>
                            <a:ext uri="{FF2B5EF4-FFF2-40B4-BE49-F238E27FC236}">
                              <a16:creationId xmlns:a16="http://schemas.microsoft.com/office/drawing/2014/main" id="{2E35E95E-61D8-3D4C-515C-EE917D36EB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6385" y="3746941"/>
                          <a:ext cx="2840037" cy="4873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72B6CD-33D3-3217-3B5C-9D97F49EB344}"/>
              </a:ext>
            </a:extLst>
          </p:cNvPr>
          <p:cNvGrpSpPr/>
          <p:nvPr/>
        </p:nvGrpSpPr>
        <p:grpSpPr>
          <a:xfrm>
            <a:off x="640887" y="4685077"/>
            <a:ext cx="4575735" cy="1084208"/>
            <a:chOff x="803408" y="4380826"/>
            <a:chExt cx="5490882" cy="1301049"/>
          </a:xfrm>
        </p:grpSpPr>
        <p:graphicFrame>
          <p:nvGraphicFramePr>
            <p:cNvPr id="15" name="개체 14">
              <a:extLst>
                <a:ext uri="{FF2B5EF4-FFF2-40B4-BE49-F238E27FC236}">
                  <a16:creationId xmlns:a16="http://schemas.microsoft.com/office/drawing/2014/main" id="{450BD536-5681-F091-2577-CE9825345F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3408" y="4380826"/>
            <a:ext cx="5238750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2333160" imgH="322920" progId="Equation.Ribbit">
                    <p:embed/>
                  </p:oleObj>
                </mc:Choice>
                <mc:Fallback>
                  <p:oleObj name="Formula" r:id="rId6" imgW="2333160" imgH="322920" progId="Equation.Ribbit">
                    <p:embed/>
                    <p:pic>
                      <p:nvPicPr>
                        <p:cNvPr id="15" name="개체 14">
                          <a:extLst>
                            <a:ext uri="{FF2B5EF4-FFF2-40B4-BE49-F238E27FC236}">
                              <a16:creationId xmlns:a16="http://schemas.microsoft.com/office/drawing/2014/main" id="{450BD536-5681-F091-2577-CE9825345F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408" y="4380826"/>
                          <a:ext cx="5238750" cy="654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E963CF6C-2D92-3D71-962B-69F63943D5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5590" y="5027825"/>
            <a:ext cx="3568700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590120" imgH="322920" progId="Equation.Ribbit">
                    <p:embed/>
                  </p:oleObj>
                </mc:Choice>
                <mc:Fallback>
                  <p:oleObj name="Formula" r:id="rId8" imgW="1590120" imgH="322920" progId="Equation.Ribbit">
                    <p:embed/>
                    <p:pic>
                      <p:nvPicPr>
                        <p:cNvPr id="16" name="개체 15">
                          <a:extLst>
                            <a:ext uri="{FF2B5EF4-FFF2-40B4-BE49-F238E27FC236}">
                              <a16:creationId xmlns:a16="http://schemas.microsoft.com/office/drawing/2014/main" id="{E963CF6C-2D92-3D71-962B-69F63943D5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5590" y="5027825"/>
                          <a:ext cx="3568700" cy="654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1C9E90-19B8-7219-6587-219B79382E6F}"/>
              </a:ext>
            </a:extLst>
          </p:cNvPr>
          <p:cNvGrpSpPr/>
          <p:nvPr/>
        </p:nvGrpSpPr>
        <p:grpSpPr>
          <a:xfrm>
            <a:off x="1483588" y="3072439"/>
            <a:ext cx="5732198" cy="829687"/>
            <a:chOff x="1808163" y="3067050"/>
            <a:chExt cx="6878637" cy="99562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6C35ED7-2FCF-67A3-CFAB-0B332DFC0D10}"/>
                </a:ext>
              </a:extLst>
            </p:cNvPr>
            <p:cNvGrpSpPr/>
            <p:nvPr/>
          </p:nvGrpSpPr>
          <p:grpSpPr>
            <a:xfrm>
              <a:off x="1808163" y="3067050"/>
              <a:ext cx="5583237" cy="680828"/>
              <a:chOff x="6433172" y="4358450"/>
              <a:chExt cx="5583237" cy="680828"/>
            </a:xfrm>
          </p:grpSpPr>
          <p:graphicFrame>
            <p:nvGraphicFramePr>
              <p:cNvPr id="17" name="개체 16">
                <a:extLst>
                  <a:ext uri="{FF2B5EF4-FFF2-40B4-BE49-F238E27FC236}">
                    <a16:creationId xmlns:a16="http://schemas.microsoft.com/office/drawing/2014/main" id="{745F8BCB-1915-3ED5-627D-08E7A96FD7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33172" y="4358450"/>
              <a:ext cx="2622550" cy="320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0" imgW="1310760" imgH="177840" progId="Equation.Ribbit">
                      <p:embed/>
                    </p:oleObj>
                  </mc:Choice>
                  <mc:Fallback>
                    <p:oleObj name="Formula" r:id="rId10" imgW="1310760" imgH="177840" progId="Equation.Ribbit">
                      <p:embed/>
                      <p:pic>
                        <p:nvPicPr>
                          <p:cNvPr id="17" name="개체 16">
                            <a:extLst>
                              <a:ext uri="{FF2B5EF4-FFF2-40B4-BE49-F238E27FC236}">
                                <a16:creationId xmlns:a16="http://schemas.microsoft.com/office/drawing/2014/main" id="{745F8BCB-1915-3ED5-627D-08E7A96FD7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3172" y="4358450"/>
                            <a:ext cx="2622550" cy="32067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5C5410F4-4107-A5F6-013D-E06E6B6A496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206409" y="4720400"/>
                <a:ext cx="3810000" cy="318878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6833811-2E3D-23A8-5B49-D35AEE7FDC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782547" y="4720400"/>
                <a:ext cx="59104" cy="26679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51ECF36-E414-94EE-1ADC-AD44410100E3}"/>
                </a:ext>
              </a:extLst>
            </p:cNvPr>
            <p:cNvCxnSpPr/>
            <p:nvPr/>
          </p:nvCxnSpPr>
          <p:spPr bwMode="auto">
            <a:xfrm>
              <a:off x="2590800" y="4062674"/>
              <a:ext cx="1600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C6380E5-E740-5A02-ADE4-FBCB7557136B}"/>
                </a:ext>
              </a:extLst>
            </p:cNvPr>
            <p:cNvCxnSpPr/>
            <p:nvPr/>
          </p:nvCxnSpPr>
          <p:spPr bwMode="auto">
            <a:xfrm>
              <a:off x="7086600" y="4062674"/>
              <a:ext cx="1600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D867C8-0F24-630D-0DA4-72987F753FB2}"/>
              </a:ext>
            </a:extLst>
          </p:cNvPr>
          <p:cNvGrpSpPr/>
          <p:nvPr/>
        </p:nvGrpSpPr>
        <p:grpSpPr>
          <a:xfrm>
            <a:off x="3818537" y="3897031"/>
            <a:ext cx="2341563" cy="444089"/>
            <a:chOff x="4610100" y="4056556"/>
            <a:chExt cx="2809875" cy="53290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8E25C9-9D3C-48D4-CEE5-6B8D52376527}"/>
                </a:ext>
              </a:extLst>
            </p:cNvPr>
            <p:cNvGrpSpPr/>
            <p:nvPr/>
          </p:nvGrpSpPr>
          <p:grpSpPr>
            <a:xfrm>
              <a:off x="5194300" y="4062674"/>
              <a:ext cx="2225675" cy="526789"/>
              <a:chOff x="5332412" y="3534082"/>
              <a:chExt cx="2225675" cy="526789"/>
            </a:xfrm>
          </p:grpSpPr>
          <p:graphicFrame>
            <p:nvGraphicFramePr>
              <p:cNvPr id="18" name="개체 17">
                <a:extLst>
                  <a:ext uri="{FF2B5EF4-FFF2-40B4-BE49-F238E27FC236}">
                    <a16:creationId xmlns:a16="http://schemas.microsoft.com/office/drawing/2014/main" id="{C6053233-5D0B-3E57-4B16-EE5AE74A23D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2412" y="3790996"/>
              <a:ext cx="2225675" cy="269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2" imgW="1320840" imgH="177840" progId="Equation.Ribbit">
                      <p:embed/>
                    </p:oleObj>
                  </mc:Choice>
                  <mc:Fallback>
                    <p:oleObj name="Formula" r:id="rId12" imgW="1320840" imgH="177840" progId="Equation.Ribbit">
                      <p:embed/>
                      <p:pic>
                        <p:nvPicPr>
                          <p:cNvPr id="18" name="개체 17">
                            <a:extLst>
                              <a:ext uri="{FF2B5EF4-FFF2-40B4-BE49-F238E27FC236}">
                                <a16:creationId xmlns:a16="http://schemas.microsoft.com/office/drawing/2014/main" id="{C6053233-5D0B-3E57-4B16-EE5AE74A23D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2412" y="3790996"/>
                            <a:ext cx="2225675" cy="26987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D69DBE60-F709-51BC-0277-9F85821E84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8312" y="3534082"/>
                <a:ext cx="381000" cy="228353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523BF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820297C-36B6-4027-ECBF-6DFC8F85BC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10100" y="4056556"/>
              <a:ext cx="1600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23BF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FB5DC346-5DEE-5123-524C-2949643C79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827317"/>
          <a:ext cx="20589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922320" imgH="146160" progId="Equation.Ribbit">
                  <p:embed/>
                </p:oleObj>
              </mc:Choice>
              <mc:Fallback>
                <p:oleObj name="Formula" r:id="rId14" imgW="922320" imgH="146160" progId="Equation.Ribbit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FB5DC346-5DEE-5123-524C-2949643C79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27317"/>
                        <a:ext cx="2058988" cy="295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그룹 6">
            <a:extLst>
              <a:ext uri="{FF2B5EF4-FFF2-40B4-BE49-F238E27FC236}">
                <a16:creationId xmlns:a16="http://schemas.microsoft.com/office/drawing/2014/main" id="{7512B348-00D1-9DDC-2A4B-487433C7F351}"/>
              </a:ext>
            </a:extLst>
          </p:cNvPr>
          <p:cNvGrpSpPr/>
          <p:nvPr/>
        </p:nvGrpSpPr>
        <p:grpSpPr>
          <a:xfrm>
            <a:off x="571601" y="1649299"/>
            <a:ext cx="8168208" cy="1246301"/>
            <a:chOff x="527380" y="3099316"/>
            <a:chExt cx="8168208" cy="1246301"/>
          </a:xfrm>
        </p:grpSpPr>
        <p:graphicFrame>
          <p:nvGraphicFramePr>
            <p:cNvPr id="12" name="개체 2">
              <a:extLst>
                <a:ext uri="{FF2B5EF4-FFF2-40B4-BE49-F238E27FC236}">
                  <a16:creationId xmlns:a16="http://schemas.microsoft.com/office/drawing/2014/main" id="{A23058F5-9651-E9D2-F7DF-8A0E9D4D41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7803487"/>
                </p:ext>
              </p:extLst>
            </p:nvPr>
          </p:nvGraphicFramePr>
          <p:xfrm>
            <a:off x="527380" y="3099316"/>
            <a:ext cx="1091293" cy="294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489240" imgH="146160" progId="Equation.Ribbit">
                    <p:embed/>
                  </p:oleObj>
                </mc:Choice>
                <mc:Fallback>
                  <p:oleObj name="Formula" r:id="rId16" imgW="489240" imgH="146160" progId="Equation.Ribbit">
                    <p:embed/>
                    <p:pic>
                      <p:nvPicPr>
                        <p:cNvPr id="21" name="개체 2">
                          <a:extLst>
                            <a:ext uri="{FF2B5EF4-FFF2-40B4-BE49-F238E27FC236}">
                              <a16:creationId xmlns:a16="http://schemas.microsoft.com/office/drawing/2014/main" id="{134BC1C6-AA8D-824C-E310-2DB227B583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80" y="3099316"/>
                          <a:ext cx="1091293" cy="2944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개체 5">
              <a:extLst>
                <a:ext uri="{FF2B5EF4-FFF2-40B4-BE49-F238E27FC236}">
                  <a16:creationId xmlns:a16="http://schemas.microsoft.com/office/drawing/2014/main" id="{874A262C-E740-3CCB-2DE3-1EF2FD520F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1647214"/>
                </p:ext>
              </p:extLst>
            </p:nvPr>
          </p:nvGraphicFramePr>
          <p:xfrm>
            <a:off x="527380" y="3438991"/>
            <a:ext cx="8168208" cy="906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8" imgW="4728240" imgH="581760" progId="Equation.Ribbit">
                    <p:embed/>
                  </p:oleObj>
                </mc:Choice>
                <mc:Fallback>
                  <p:oleObj name="Formula" r:id="rId18" imgW="4728240" imgH="581760" progId="Equation.Ribbit">
                    <p:embed/>
                    <p:pic>
                      <p:nvPicPr>
                        <p:cNvPr id="24" name="개체 5">
                          <a:extLst>
                            <a:ext uri="{FF2B5EF4-FFF2-40B4-BE49-F238E27FC236}">
                              <a16:creationId xmlns:a16="http://schemas.microsoft.com/office/drawing/2014/main" id="{DE9757EE-5040-776F-BE39-5C483CF019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380" y="3438991"/>
                          <a:ext cx="8168208" cy="9066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9700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C2852-9648-7F21-F7B3-8B5AC84A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Decomposition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Inference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C43C1-CB31-4EA6-F6D8-91485EE0F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66E93AF-D129-C257-F9CA-0B9D751AD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5671" y="2342700"/>
          <a:ext cx="5138208" cy="633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748600" imgH="374760" progId="Equation.Ribbit">
                  <p:embed/>
                </p:oleObj>
              </mc:Choice>
              <mc:Fallback>
                <p:oleObj name="Formula" r:id="rId2" imgW="2748600" imgH="374760" progId="Equation.Ribbit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66E93AF-D129-C257-F9CA-0B9D751AD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671" y="2342700"/>
                        <a:ext cx="5138208" cy="6336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450BD536-5681-F091-2577-CE9825345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3036" y="3042708"/>
          <a:ext cx="5457031" cy="54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918520" imgH="322920" progId="Equation.Ribbit">
                  <p:embed/>
                </p:oleObj>
              </mc:Choice>
              <mc:Fallback>
                <p:oleObj name="Formula" r:id="rId4" imgW="2918520" imgH="322920" progId="Equation.Ribbit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450BD536-5681-F091-2577-CE9825345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036" y="3042708"/>
                        <a:ext cx="5457031" cy="5450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E963CF6C-2D92-3D71-962B-69F63943D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0208" y="3602302"/>
          <a:ext cx="3873500" cy="54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071440" imgH="322920" progId="Equation.Ribbit">
                  <p:embed/>
                </p:oleObj>
              </mc:Choice>
              <mc:Fallback>
                <p:oleObj name="Formula" r:id="rId6" imgW="2071440" imgH="322920" progId="Equation.Ribbit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E963CF6C-2D92-3D71-962B-69F63943D5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208" y="3602302"/>
                        <a:ext cx="3873500" cy="5450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48766CBD-21D0-2E28-6BB2-25CC08A2D8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1064" y="4622597"/>
          <a:ext cx="5306876" cy="386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818720" imgH="146160" progId="Equation.Ribbit">
                  <p:embed/>
                </p:oleObj>
              </mc:Choice>
              <mc:Fallback>
                <p:oleObj name="Formula" r:id="rId8" imgW="1818720" imgH="146160" progId="Equation.Ribbit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48766CBD-21D0-2E28-6BB2-25CC08A2D8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064" y="4622597"/>
                        <a:ext cx="5306876" cy="3861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5F6EA0-3EDF-8281-CB9A-E8DE2506DEDE}"/>
              </a:ext>
            </a:extLst>
          </p:cNvPr>
          <p:cNvGrpSpPr/>
          <p:nvPr/>
        </p:nvGrpSpPr>
        <p:grpSpPr>
          <a:xfrm>
            <a:off x="1206500" y="1295400"/>
            <a:ext cx="2224718" cy="600313"/>
            <a:chOff x="1609804" y="1870425"/>
            <a:chExt cx="2669662" cy="720375"/>
          </a:xfrm>
        </p:grpSpPr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172B0BD9-502F-C1E1-1895-F62FBB6FA1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9804" y="1910209"/>
            <a:ext cx="12446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554040" imgH="322920" progId="Equation.Ribbit">
                    <p:embed/>
                  </p:oleObj>
                </mc:Choice>
                <mc:Fallback>
                  <p:oleObj name="Formula" r:id="rId10" imgW="554040" imgH="322920" progId="Equation.Ribbit">
                    <p:embed/>
                    <p:pic>
                      <p:nvPicPr>
                        <p:cNvPr id="18" name="개체 17">
                          <a:extLst>
                            <a:ext uri="{FF2B5EF4-FFF2-40B4-BE49-F238E27FC236}">
                              <a16:creationId xmlns:a16="http://schemas.microsoft.com/office/drawing/2014/main" id="{172B0BD9-502F-C1E1-1895-F62FBB6FA1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9804" y="1910209"/>
                          <a:ext cx="1244600" cy="650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355FD9D8-329D-D1B2-4A4A-48F2A8BD8B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9478" y="1870425"/>
            <a:ext cx="1169988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2" imgW="520920" imgH="165240" progId="Equation.Ribbit">
                    <p:embed/>
                  </p:oleObj>
                </mc:Choice>
                <mc:Fallback>
                  <p:oleObj name="Formula" r:id="rId12" imgW="520920" imgH="165240" progId="Equation.Ribbit">
                    <p:embed/>
                    <p:pic>
                      <p:nvPicPr>
                        <p:cNvPr id="20" name="개체 19">
                          <a:extLst>
                            <a:ext uri="{FF2B5EF4-FFF2-40B4-BE49-F238E27FC236}">
                              <a16:creationId xmlns:a16="http://schemas.microsoft.com/office/drawing/2014/main" id="{355FD9D8-329D-D1B2-4A4A-48F2A8BD8B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478" y="1870425"/>
                          <a:ext cx="1169988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개체 20">
              <a:extLst>
                <a:ext uri="{FF2B5EF4-FFF2-40B4-BE49-F238E27FC236}">
                  <a16:creationId xmlns:a16="http://schemas.microsoft.com/office/drawing/2014/main" id="{E45624C1-F2C4-3ABE-A42A-8D446D4987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06817" y="2257425"/>
            <a:ext cx="11271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4" imgW="501840" imgH="165240" progId="Equation.Ribbit">
                    <p:embed/>
                  </p:oleObj>
                </mc:Choice>
                <mc:Fallback>
                  <p:oleObj name="Formula" r:id="rId14" imgW="501840" imgH="165240" progId="Equation.Ribbit">
                    <p:embed/>
                    <p:pic>
                      <p:nvPicPr>
                        <p:cNvPr id="21" name="개체 20">
                          <a:extLst>
                            <a:ext uri="{FF2B5EF4-FFF2-40B4-BE49-F238E27FC236}">
                              <a16:creationId xmlns:a16="http://schemas.microsoft.com/office/drawing/2014/main" id="{E45624C1-F2C4-3ABE-A42A-8D446D4987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6817" y="2257425"/>
                          <a:ext cx="1127125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58D2D8-3509-6988-EE98-5D947E45E2CA}"/>
              </a:ext>
            </a:extLst>
          </p:cNvPr>
          <p:cNvGrpSpPr/>
          <p:nvPr/>
        </p:nvGrpSpPr>
        <p:grpSpPr>
          <a:xfrm>
            <a:off x="3873501" y="1371600"/>
            <a:ext cx="2996407" cy="562240"/>
            <a:chOff x="4775200" y="1915769"/>
            <a:chExt cx="3595688" cy="674688"/>
          </a:xfrm>
        </p:grpSpPr>
        <p:graphicFrame>
          <p:nvGraphicFramePr>
            <p:cNvPr id="23" name="개체 22">
              <a:extLst>
                <a:ext uri="{FF2B5EF4-FFF2-40B4-BE49-F238E27FC236}">
                  <a16:creationId xmlns:a16="http://schemas.microsoft.com/office/drawing/2014/main" id="{0BEB42B2-D694-FEF9-D70D-F0D9779BB8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75200" y="1915769"/>
            <a:ext cx="12446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6" imgW="554040" imgH="322920" progId="Equation.Ribbit">
                    <p:embed/>
                  </p:oleObj>
                </mc:Choice>
                <mc:Fallback>
                  <p:oleObj name="Formula" r:id="rId16" imgW="554040" imgH="322920" progId="Equation.Ribbit">
                    <p:embed/>
                    <p:pic>
                      <p:nvPicPr>
                        <p:cNvPr id="23" name="개체 22">
                          <a:extLst>
                            <a:ext uri="{FF2B5EF4-FFF2-40B4-BE49-F238E27FC236}">
                              <a16:creationId xmlns:a16="http://schemas.microsoft.com/office/drawing/2014/main" id="{0BEB42B2-D694-FEF9-D70D-F0D9779BB8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5200" y="1915769"/>
                          <a:ext cx="1244600" cy="650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>
              <a:extLst>
                <a:ext uri="{FF2B5EF4-FFF2-40B4-BE49-F238E27FC236}">
                  <a16:creationId xmlns:a16="http://schemas.microsoft.com/office/drawing/2014/main" id="{488C7191-9075-E704-F310-D7AED794C8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37288" y="1939582"/>
            <a:ext cx="21336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8" imgW="948960" imgH="322920" progId="Equation.Ribbit">
                    <p:embed/>
                  </p:oleObj>
                </mc:Choice>
                <mc:Fallback>
                  <p:oleObj name="Formula" r:id="rId18" imgW="948960" imgH="322920" progId="Equation.Ribbit">
                    <p:embed/>
                    <p:pic>
                      <p:nvPicPr>
                        <p:cNvPr id="24" name="개체 23">
                          <a:extLst>
                            <a:ext uri="{FF2B5EF4-FFF2-40B4-BE49-F238E27FC236}">
                              <a16:creationId xmlns:a16="http://schemas.microsoft.com/office/drawing/2014/main" id="{488C7191-9075-E704-F310-D7AED794C8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7288" y="1939582"/>
                          <a:ext cx="2133600" cy="650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82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Gaussian Random Variable – </a:t>
            </a:r>
            <a:r>
              <a:rPr lang="en-US" altLang="ko-KR" sz="2400" dirty="0"/>
              <a:t>Marginalization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001216" y="2465993"/>
            <a:ext cx="3887887" cy="2176053"/>
            <a:chOff x="3810000" y="3200400"/>
            <a:chExt cx="4191000" cy="2362200"/>
          </a:xfrm>
        </p:grpSpPr>
        <p:grpSp>
          <p:nvGrpSpPr>
            <p:cNvPr id="7" name="그룹 6"/>
            <p:cNvGrpSpPr/>
            <p:nvPr/>
          </p:nvGrpSpPr>
          <p:grpSpPr>
            <a:xfrm>
              <a:off x="4250331" y="3810000"/>
              <a:ext cx="3429000" cy="1143000"/>
              <a:chOff x="1011466" y="2396195"/>
              <a:chExt cx="4267200" cy="1600206"/>
            </a:xfrm>
          </p:grpSpPr>
          <p:sp>
            <p:nvSpPr>
              <p:cNvPr id="8" name="타원 7"/>
              <p:cNvSpPr/>
              <p:nvPr/>
            </p:nvSpPr>
            <p:spPr bwMode="auto">
              <a:xfrm rot="19826525">
                <a:off x="1011466" y="2396195"/>
                <a:ext cx="4267200" cy="160020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9" name="타원 8"/>
              <p:cNvSpPr/>
              <p:nvPr/>
            </p:nvSpPr>
            <p:spPr bwMode="auto">
              <a:xfrm rot="19826525">
                <a:off x="1478465" y="2716529"/>
                <a:ext cx="3333205" cy="95953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10" name="타원 9"/>
              <p:cNvSpPr/>
              <p:nvPr/>
            </p:nvSpPr>
            <p:spPr bwMode="auto">
              <a:xfrm rot="19826525">
                <a:off x="2008651" y="3043879"/>
                <a:ext cx="2165785" cy="32958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11" name="타원 10"/>
              <p:cNvSpPr/>
              <p:nvPr/>
            </p:nvSpPr>
            <p:spPr bwMode="auto">
              <a:xfrm rot="19826525">
                <a:off x="2266509" y="3150277"/>
                <a:ext cx="1585671" cy="11676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</p:grpSp>
        <p:cxnSp>
          <p:nvCxnSpPr>
            <p:cNvPr id="30" name="직선 연결선 29"/>
            <p:cNvCxnSpPr/>
            <p:nvPr/>
          </p:nvCxnSpPr>
          <p:spPr bwMode="auto">
            <a:xfrm flipH="1">
              <a:off x="3810000" y="3200400"/>
              <a:ext cx="4191000" cy="2362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 flipV="1">
              <a:off x="5262824" y="3242108"/>
              <a:ext cx="1202063" cy="225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직선 화살표 연결선 40"/>
          <p:cNvCxnSpPr/>
          <p:nvPr/>
        </p:nvCxnSpPr>
        <p:spPr bwMode="auto">
          <a:xfrm>
            <a:off x="3998348" y="4441491"/>
            <a:ext cx="683025" cy="31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" name="그룹 16"/>
          <p:cNvGrpSpPr/>
          <p:nvPr/>
        </p:nvGrpSpPr>
        <p:grpSpPr>
          <a:xfrm>
            <a:off x="4754681" y="2342179"/>
            <a:ext cx="489003" cy="2574518"/>
            <a:chOff x="3950773" y="1758911"/>
            <a:chExt cx="392627" cy="1966947"/>
          </a:xfrm>
        </p:grpSpPr>
        <p:cxnSp>
          <p:nvCxnSpPr>
            <p:cNvPr id="13" name="직선 연결선 12"/>
            <p:cNvCxnSpPr/>
            <p:nvPr/>
          </p:nvCxnSpPr>
          <p:spPr bwMode="auto">
            <a:xfrm flipH="1">
              <a:off x="3950773" y="1827212"/>
              <a:ext cx="30926" cy="18986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2" name="그룹 8"/>
            <p:cNvGrpSpPr/>
            <p:nvPr/>
          </p:nvGrpSpPr>
          <p:grpSpPr>
            <a:xfrm rot="5400000">
              <a:off x="3301593" y="2526144"/>
              <a:ext cx="1809040" cy="274574"/>
              <a:chOff x="949124" y="3669175"/>
              <a:chExt cx="5604076" cy="1400536"/>
            </a:xfrm>
          </p:grpSpPr>
          <p:sp>
            <p:nvSpPr>
              <p:cNvPr id="48" name="자유형 47"/>
              <p:cNvSpPr/>
              <p:nvPr/>
            </p:nvSpPr>
            <p:spPr bwMode="auto">
              <a:xfrm>
                <a:off x="949124" y="3669175"/>
                <a:ext cx="2766349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49" name="자유형 48"/>
              <p:cNvSpPr/>
              <p:nvPr/>
            </p:nvSpPr>
            <p:spPr bwMode="auto">
              <a:xfrm flipH="1">
                <a:off x="3715473" y="3669175"/>
                <a:ext cx="2837727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773042" y="1720826"/>
            <a:ext cx="1052639" cy="724958"/>
            <a:chOff x="2297358" y="2883180"/>
            <a:chExt cx="1134707" cy="786973"/>
          </a:xfrm>
        </p:grpSpPr>
        <p:cxnSp>
          <p:nvCxnSpPr>
            <p:cNvPr id="65" name="직선 화살표 연결선 64"/>
            <p:cNvCxnSpPr/>
            <p:nvPr/>
          </p:nvCxnSpPr>
          <p:spPr bwMode="auto">
            <a:xfrm flipV="1">
              <a:off x="2297358" y="2908300"/>
              <a:ext cx="16926" cy="724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66" name="개체 65"/>
            <p:cNvGraphicFramePr>
              <a:graphicFrameLocks noChangeAspect="1"/>
            </p:cNvGraphicFramePr>
            <p:nvPr/>
          </p:nvGraphicFramePr>
          <p:xfrm>
            <a:off x="3013238" y="3453305"/>
            <a:ext cx="308028" cy="216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3" imgW="137160" imgH="108000" progId="Equation.Ribbit">
                    <p:embed/>
                  </p:oleObj>
                </mc:Choice>
                <mc:Fallback>
                  <p:oleObj name="Formula" r:id="rId3" imgW="137160" imgH="108000" progId="Equation.Ribbit">
                    <p:embed/>
                    <p:pic>
                      <p:nvPicPr>
                        <p:cNvPr id="66" name="개체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3238" y="3453305"/>
                          <a:ext cx="308028" cy="2168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개체 66"/>
            <p:cNvGraphicFramePr>
              <a:graphicFrameLocks noChangeAspect="1"/>
            </p:cNvGraphicFramePr>
            <p:nvPr/>
          </p:nvGraphicFramePr>
          <p:xfrm>
            <a:off x="2394330" y="2883180"/>
            <a:ext cx="289490" cy="2168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" imgW="128520" imgH="108000" progId="Equation.Ribbit">
                    <p:embed/>
                  </p:oleObj>
                </mc:Choice>
                <mc:Fallback>
                  <p:oleObj name="Formula" r:id="rId5" imgW="128520" imgH="108000" progId="Equation.Ribbit">
                    <p:embed/>
                    <p:pic>
                      <p:nvPicPr>
                        <p:cNvPr id="67" name="개체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330" y="2883180"/>
                          <a:ext cx="289490" cy="21684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직선 화살표 연결선 19"/>
            <p:cNvCxnSpPr/>
            <p:nvPr/>
          </p:nvCxnSpPr>
          <p:spPr bwMode="auto">
            <a:xfrm>
              <a:off x="2302412" y="3640295"/>
              <a:ext cx="11296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8" name="직선 화살표 연결선 67"/>
          <p:cNvCxnSpPr/>
          <p:nvPr/>
        </p:nvCxnSpPr>
        <p:spPr bwMode="auto">
          <a:xfrm>
            <a:off x="4018495" y="3869755"/>
            <a:ext cx="628145" cy="14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4056278" y="2952390"/>
            <a:ext cx="628145" cy="142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B5BAC7-0C92-4B7A-F892-31902382D239}"/>
              </a:ext>
            </a:extLst>
          </p:cNvPr>
          <p:cNvGrpSpPr/>
          <p:nvPr/>
        </p:nvGrpSpPr>
        <p:grpSpPr>
          <a:xfrm>
            <a:off x="5601682" y="2926598"/>
            <a:ext cx="2675396" cy="1551956"/>
            <a:chOff x="6105525" y="4759325"/>
            <a:chExt cx="2692400" cy="1470025"/>
          </a:xfrm>
        </p:grpSpPr>
        <p:graphicFrame>
          <p:nvGraphicFramePr>
            <p:cNvPr id="25" name="개체 24"/>
            <p:cNvGraphicFramePr>
              <a:graphicFrameLocks noChangeAspect="1"/>
            </p:cNvGraphicFramePr>
            <p:nvPr/>
          </p:nvGraphicFramePr>
          <p:xfrm>
            <a:off x="6416675" y="5865813"/>
            <a:ext cx="1681163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7" imgW="673200" imgH="161640" progId="Equation.Ribbit">
                    <p:embed/>
                  </p:oleObj>
                </mc:Choice>
                <mc:Fallback>
                  <p:oleObj name="Formula" r:id="rId7" imgW="673200" imgH="161640" progId="Equation.Ribbit">
                    <p:embed/>
                    <p:pic>
                      <p:nvPicPr>
                        <p:cNvPr id="25" name="개체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6675" y="5865813"/>
                          <a:ext cx="1681163" cy="363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개체 76"/>
            <p:cNvGraphicFramePr>
              <a:graphicFrameLocks noChangeAspect="1"/>
            </p:cNvGraphicFramePr>
            <p:nvPr/>
          </p:nvGraphicFramePr>
          <p:xfrm>
            <a:off x="6105525" y="4759325"/>
            <a:ext cx="2692400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9" imgW="1300680" imgH="298800" progId="Equation.Ribbit">
                    <p:embed/>
                  </p:oleObj>
                </mc:Choice>
                <mc:Fallback>
                  <p:oleObj name="Formula" r:id="rId9" imgW="1300680" imgH="298800" progId="Equation.Ribbit">
                    <p:embed/>
                    <p:pic>
                      <p:nvPicPr>
                        <p:cNvPr id="77" name="개체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5525" y="4759325"/>
                          <a:ext cx="2692400" cy="5572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개체 44">
              <a:extLst>
                <a:ext uri="{FF2B5EF4-FFF2-40B4-BE49-F238E27FC236}">
                  <a16:creationId xmlns:a16="http://schemas.microsoft.com/office/drawing/2014/main" id="{0777BE5E-4E02-46DA-CD67-2DCA52E511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15616" y="5308601"/>
            <a:ext cx="2361671" cy="513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1" imgW="1233360" imgH="298800" progId="Equation.Ribbit">
                    <p:embed/>
                  </p:oleObj>
                </mc:Choice>
                <mc:Fallback>
                  <p:oleObj name="Formula" r:id="rId11" imgW="1233360" imgH="298800" progId="Equation.Ribbit">
                    <p:embed/>
                    <p:pic>
                      <p:nvPicPr>
                        <p:cNvPr id="45" name="개체 44">
                          <a:extLst>
                            <a:ext uri="{FF2B5EF4-FFF2-40B4-BE49-F238E27FC236}">
                              <a16:creationId xmlns:a16="http://schemas.microsoft.com/office/drawing/2014/main" id="{0777BE5E-4E02-46DA-CD67-2DCA52E511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5616" y="5308601"/>
                          <a:ext cx="2361671" cy="51372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7151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082B5-2875-4F6A-9040-8276E9C5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Random Variable – </a:t>
            </a:r>
            <a:r>
              <a:rPr lang="en-US" altLang="ko-KR" sz="2667" dirty="0"/>
              <a:t>Marginal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8ECBE-1537-4B83-BDF2-5A723860C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9B9C5AE-A8A6-4EDF-81DF-B3DB47E38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2421" y="2476093"/>
          <a:ext cx="909411" cy="245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89240" imgH="146160" progId="Equation.Ribbit">
                  <p:embed/>
                </p:oleObj>
              </mc:Choice>
              <mc:Fallback>
                <p:oleObj name="Formula" r:id="rId2" imgW="489240" imgH="146160" progId="Equation.Ribbit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F9B9C5AE-A8A6-4EDF-81DF-B3DB47E38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421" y="2476093"/>
                        <a:ext cx="909411" cy="2453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8E4B150D-6C78-4D56-9407-3997ABBCA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1" y="4064001"/>
          <a:ext cx="6569604" cy="699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764520" imgH="374760" progId="Equation.Ribbit">
                  <p:embed/>
                </p:oleObj>
              </mc:Choice>
              <mc:Fallback>
                <p:oleObj name="Formula" r:id="rId4" imgW="3764520" imgH="374760" progId="Equation.Ribbit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8E4B150D-6C78-4D56-9407-3997ABBCAF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1" y="4064001"/>
                        <a:ext cx="6569604" cy="6998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2707992A-127B-479C-AA6A-2B866B5F8C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7229" y="5018233"/>
          <a:ext cx="1333500" cy="262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94800" imgH="150120" progId="Equation.Ribbit">
                  <p:embed/>
                </p:oleObj>
              </mc:Choice>
              <mc:Fallback>
                <p:oleObj name="Formula" r:id="rId6" imgW="694800" imgH="150120" progId="Equation.Ribbit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2707992A-127B-479C-AA6A-2B866B5F8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229" y="5018233"/>
                        <a:ext cx="1333500" cy="2620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94554F0-6EE6-4139-99F5-400333DEB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5553" y="1460501"/>
          <a:ext cx="5138208" cy="633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748600" imgH="374760" progId="Equation.Ribbit">
                  <p:embed/>
                </p:oleObj>
              </mc:Choice>
              <mc:Fallback>
                <p:oleObj name="Formula" r:id="rId8" imgW="2748600" imgH="374760" progId="Equation.Ribbit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C94554F0-6EE6-4139-99F5-400333DEB4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553" y="1460501"/>
                        <a:ext cx="5138208" cy="6336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E92F7F5-CEEC-4D05-8801-D347B8765A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660" y="2730500"/>
          <a:ext cx="6806840" cy="75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4728240" imgH="581760" progId="Equation.Ribbit">
                  <p:embed/>
                </p:oleObj>
              </mc:Choice>
              <mc:Fallback>
                <p:oleObj name="Formula" r:id="rId10" imgW="4728240" imgH="581760" progId="Equation.Ribbit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4E92F7F5-CEEC-4D05-8801-D347B8765A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660" y="2730500"/>
                        <a:ext cx="6806840" cy="755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F22B06-7792-448B-BD42-0A2ECC8FCB30}"/>
              </a:ext>
            </a:extLst>
          </p:cNvPr>
          <p:cNvGrpSpPr/>
          <p:nvPr/>
        </p:nvGrpSpPr>
        <p:grpSpPr>
          <a:xfrm>
            <a:off x="2159001" y="2733691"/>
            <a:ext cx="5645781" cy="761401"/>
            <a:chOff x="1676400" y="2594628"/>
            <a:chExt cx="6774937" cy="913681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A9ECF89-1917-4603-8B09-6C240248EFC1}"/>
                </a:ext>
              </a:extLst>
            </p:cNvPr>
            <p:cNvSpPr/>
            <p:nvPr/>
          </p:nvSpPr>
          <p:spPr bwMode="auto">
            <a:xfrm>
              <a:off x="1676400" y="2955543"/>
              <a:ext cx="1008631" cy="552766"/>
            </a:xfrm>
            <a:custGeom>
              <a:avLst/>
              <a:gdLst>
                <a:gd name="connsiteX0" fmla="*/ 787827 w 1008631"/>
                <a:gd name="connsiteY0" fmla="*/ 0 h 552766"/>
                <a:gd name="connsiteX1" fmla="*/ 636787 w 1008631"/>
                <a:gd name="connsiteY1" fmla="*/ 257175 h 552766"/>
                <a:gd name="connsiteX2" fmla="*/ 636787 w 1008631"/>
                <a:gd name="connsiteY2" fmla="*/ 257175 h 552766"/>
                <a:gd name="connsiteX3" fmla="*/ 130602 w 1008631"/>
                <a:gd name="connsiteY3" fmla="*/ 293915 h 552766"/>
                <a:gd name="connsiteX4" fmla="*/ 40795 w 1008631"/>
                <a:gd name="connsiteY4" fmla="*/ 502104 h 552766"/>
                <a:gd name="connsiteX5" fmla="*/ 693937 w 1008631"/>
                <a:gd name="connsiteY5" fmla="*/ 547007 h 552766"/>
                <a:gd name="connsiteX6" fmla="*/ 963359 w 1008631"/>
                <a:gd name="connsiteY6" fmla="*/ 493940 h 552766"/>
                <a:gd name="connsiteX7" fmla="*/ 1008262 w 1008631"/>
                <a:gd name="connsiteY7" fmla="*/ 28575 h 552766"/>
                <a:gd name="connsiteX8" fmla="*/ 1008262 w 1008631"/>
                <a:gd name="connsiteY8" fmla="*/ 28575 h 552766"/>
                <a:gd name="connsiteX9" fmla="*/ 787827 w 1008631"/>
                <a:gd name="connsiteY9" fmla="*/ 0 h 55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631" h="552766">
                  <a:moveTo>
                    <a:pt x="787827" y="0"/>
                  </a:moveTo>
                  <a:lnTo>
                    <a:pt x="636787" y="257175"/>
                  </a:lnTo>
                  <a:lnTo>
                    <a:pt x="636787" y="257175"/>
                  </a:lnTo>
                  <a:cubicBezTo>
                    <a:pt x="552423" y="263298"/>
                    <a:pt x="229934" y="253094"/>
                    <a:pt x="130602" y="293915"/>
                  </a:cubicBezTo>
                  <a:cubicBezTo>
                    <a:pt x="31270" y="334736"/>
                    <a:pt x="-53094" y="459922"/>
                    <a:pt x="40795" y="502104"/>
                  </a:cubicBezTo>
                  <a:cubicBezTo>
                    <a:pt x="134684" y="544286"/>
                    <a:pt x="540176" y="548368"/>
                    <a:pt x="693937" y="547007"/>
                  </a:cubicBezTo>
                  <a:cubicBezTo>
                    <a:pt x="847698" y="545646"/>
                    <a:pt x="910972" y="580345"/>
                    <a:pt x="963359" y="493940"/>
                  </a:cubicBezTo>
                  <a:cubicBezTo>
                    <a:pt x="1015746" y="407535"/>
                    <a:pt x="1008262" y="28575"/>
                    <a:pt x="1008262" y="28575"/>
                  </a:cubicBezTo>
                  <a:lnTo>
                    <a:pt x="1008262" y="28575"/>
                  </a:lnTo>
                  <a:lnTo>
                    <a:pt x="787827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/>
              <a:endParaRPr lang="ko-KR" altLang="en-US" sz="20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2A6A1BB-44B6-4DD8-A584-ABB3BC8CC580}"/>
                </a:ext>
              </a:extLst>
            </p:cNvPr>
            <p:cNvSpPr/>
            <p:nvPr/>
          </p:nvSpPr>
          <p:spPr bwMode="auto">
            <a:xfrm>
              <a:off x="5867400" y="2594628"/>
              <a:ext cx="1008631" cy="552766"/>
            </a:xfrm>
            <a:custGeom>
              <a:avLst/>
              <a:gdLst>
                <a:gd name="connsiteX0" fmla="*/ 787827 w 1008631"/>
                <a:gd name="connsiteY0" fmla="*/ 0 h 552766"/>
                <a:gd name="connsiteX1" fmla="*/ 636787 w 1008631"/>
                <a:gd name="connsiteY1" fmla="*/ 257175 h 552766"/>
                <a:gd name="connsiteX2" fmla="*/ 636787 w 1008631"/>
                <a:gd name="connsiteY2" fmla="*/ 257175 h 552766"/>
                <a:gd name="connsiteX3" fmla="*/ 130602 w 1008631"/>
                <a:gd name="connsiteY3" fmla="*/ 293915 h 552766"/>
                <a:gd name="connsiteX4" fmla="*/ 40795 w 1008631"/>
                <a:gd name="connsiteY4" fmla="*/ 502104 h 552766"/>
                <a:gd name="connsiteX5" fmla="*/ 693937 w 1008631"/>
                <a:gd name="connsiteY5" fmla="*/ 547007 h 552766"/>
                <a:gd name="connsiteX6" fmla="*/ 963359 w 1008631"/>
                <a:gd name="connsiteY6" fmla="*/ 493940 h 552766"/>
                <a:gd name="connsiteX7" fmla="*/ 1008262 w 1008631"/>
                <a:gd name="connsiteY7" fmla="*/ 28575 h 552766"/>
                <a:gd name="connsiteX8" fmla="*/ 1008262 w 1008631"/>
                <a:gd name="connsiteY8" fmla="*/ 28575 h 552766"/>
                <a:gd name="connsiteX9" fmla="*/ 787827 w 1008631"/>
                <a:gd name="connsiteY9" fmla="*/ 0 h 55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631" h="552766">
                  <a:moveTo>
                    <a:pt x="787827" y="0"/>
                  </a:moveTo>
                  <a:lnTo>
                    <a:pt x="636787" y="257175"/>
                  </a:lnTo>
                  <a:lnTo>
                    <a:pt x="636787" y="257175"/>
                  </a:lnTo>
                  <a:cubicBezTo>
                    <a:pt x="552423" y="263298"/>
                    <a:pt x="229934" y="253094"/>
                    <a:pt x="130602" y="293915"/>
                  </a:cubicBezTo>
                  <a:cubicBezTo>
                    <a:pt x="31270" y="334736"/>
                    <a:pt x="-53094" y="459922"/>
                    <a:pt x="40795" y="502104"/>
                  </a:cubicBezTo>
                  <a:cubicBezTo>
                    <a:pt x="134684" y="544286"/>
                    <a:pt x="540176" y="548368"/>
                    <a:pt x="693937" y="547007"/>
                  </a:cubicBezTo>
                  <a:cubicBezTo>
                    <a:pt x="847698" y="545646"/>
                    <a:pt x="910972" y="580345"/>
                    <a:pt x="963359" y="493940"/>
                  </a:cubicBezTo>
                  <a:cubicBezTo>
                    <a:pt x="1015746" y="407535"/>
                    <a:pt x="1008262" y="28575"/>
                    <a:pt x="1008262" y="28575"/>
                  </a:cubicBezTo>
                  <a:lnTo>
                    <a:pt x="1008262" y="28575"/>
                  </a:lnTo>
                  <a:lnTo>
                    <a:pt x="787827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/>
              <a:endParaRPr lang="ko-KR" altLang="en-US" sz="20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5A6F77A-E304-47B8-9739-B298A48BFDFC}"/>
                </a:ext>
              </a:extLst>
            </p:cNvPr>
            <p:cNvSpPr/>
            <p:nvPr/>
          </p:nvSpPr>
          <p:spPr bwMode="auto">
            <a:xfrm>
              <a:off x="4432685" y="2905260"/>
              <a:ext cx="831337" cy="262483"/>
            </a:xfrm>
            <a:custGeom>
              <a:avLst/>
              <a:gdLst>
                <a:gd name="connsiteX0" fmla="*/ 420983 w 831337"/>
                <a:gd name="connsiteY0" fmla="*/ 17554 h 262483"/>
                <a:gd name="connsiteX1" fmla="*/ 33179 w 831337"/>
                <a:gd name="connsiteY1" fmla="*/ 33883 h 262483"/>
                <a:gd name="connsiteX2" fmla="*/ 20933 w 831337"/>
                <a:gd name="connsiteY2" fmla="*/ 262483 h 262483"/>
                <a:gd name="connsiteX3" fmla="*/ 20933 w 831337"/>
                <a:gd name="connsiteY3" fmla="*/ 262483 h 262483"/>
                <a:gd name="connsiteX4" fmla="*/ 723061 w 831337"/>
                <a:gd name="connsiteY4" fmla="*/ 242072 h 262483"/>
                <a:gd name="connsiteX5" fmla="*/ 800622 w 831337"/>
                <a:gd name="connsiteY5" fmla="*/ 17554 h 262483"/>
                <a:gd name="connsiteX6" fmla="*/ 420983 w 831337"/>
                <a:gd name="connsiteY6" fmla="*/ 17554 h 2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1337" h="262483">
                  <a:moveTo>
                    <a:pt x="420983" y="17554"/>
                  </a:moveTo>
                  <a:cubicBezTo>
                    <a:pt x="293076" y="20275"/>
                    <a:pt x="99854" y="-6939"/>
                    <a:pt x="33179" y="33883"/>
                  </a:cubicBezTo>
                  <a:cubicBezTo>
                    <a:pt x="-33496" y="74705"/>
                    <a:pt x="20933" y="262483"/>
                    <a:pt x="20933" y="262483"/>
                  </a:cubicBezTo>
                  <a:lnTo>
                    <a:pt x="20933" y="262483"/>
                  </a:lnTo>
                  <a:lnTo>
                    <a:pt x="723061" y="242072"/>
                  </a:lnTo>
                  <a:cubicBezTo>
                    <a:pt x="853009" y="201250"/>
                    <a:pt x="848247" y="55654"/>
                    <a:pt x="800622" y="17554"/>
                  </a:cubicBezTo>
                  <a:cubicBezTo>
                    <a:pt x="752997" y="-20546"/>
                    <a:pt x="548890" y="14833"/>
                    <a:pt x="420983" y="17554"/>
                  </a:cubicBezTo>
                  <a:close/>
                </a:path>
              </a:pathLst>
            </a:cu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/>
              <a:endParaRPr lang="ko-KR" altLang="en-US" sz="200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1F1A190-C402-45C4-A4F0-1B94F7155E08}"/>
                </a:ext>
              </a:extLst>
            </p:cNvPr>
            <p:cNvSpPr/>
            <p:nvPr/>
          </p:nvSpPr>
          <p:spPr bwMode="auto">
            <a:xfrm>
              <a:off x="7620000" y="2914967"/>
              <a:ext cx="831337" cy="262483"/>
            </a:xfrm>
            <a:custGeom>
              <a:avLst/>
              <a:gdLst>
                <a:gd name="connsiteX0" fmla="*/ 420983 w 831337"/>
                <a:gd name="connsiteY0" fmla="*/ 17554 h 262483"/>
                <a:gd name="connsiteX1" fmla="*/ 33179 w 831337"/>
                <a:gd name="connsiteY1" fmla="*/ 33883 h 262483"/>
                <a:gd name="connsiteX2" fmla="*/ 20933 w 831337"/>
                <a:gd name="connsiteY2" fmla="*/ 262483 h 262483"/>
                <a:gd name="connsiteX3" fmla="*/ 20933 w 831337"/>
                <a:gd name="connsiteY3" fmla="*/ 262483 h 262483"/>
                <a:gd name="connsiteX4" fmla="*/ 723061 w 831337"/>
                <a:gd name="connsiteY4" fmla="*/ 242072 h 262483"/>
                <a:gd name="connsiteX5" fmla="*/ 800622 w 831337"/>
                <a:gd name="connsiteY5" fmla="*/ 17554 h 262483"/>
                <a:gd name="connsiteX6" fmla="*/ 420983 w 831337"/>
                <a:gd name="connsiteY6" fmla="*/ 17554 h 2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1337" h="262483">
                  <a:moveTo>
                    <a:pt x="420983" y="17554"/>
                  </a:moveTo>
                  <a:cubicBezTo>
                    <a:pt x="293076" y="20275"/>
                    <a:pt x="99854" y="-6939"/>
                    <a:pt x="33179" y="33883"/>
                  </a:cubicBezTo>
                  <a:cubicBezTo>
                    <a:pt x="-33496" y="74705"/>
                    <a:pt x="20933" y="262483"/>
                    <a:pt x="20933" y="262483"/>
                  </a:cubicBezTo>
                  <a:lnTo>
                    <a:pt x="20933" y="262483"/>
                  </a:lnTo>
                  <a:lnTo>
                    <a:pt x="723061" y="242072"/>
                  </a:lnTo>
                  <a:cubicBezTo>
                    <a:pt x="853009" y="201250"/>
                    <a:pt x="848247" y="55654"/>
                    <a:pt x="800622" y="17554"/>
                  </a:cubicBezTo>
                  <a:cubicBezTo>
                    <a:pt x="752997" y="-20546"/>
                    <a:pt x="548890" y="14833"/>
                    <a:pt x="420983" y="17554"/>
                  </a:cubicBezTo>
                  <a:close/>
                </a:path>
              </a:pathLst>
            </a:cu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/>
              <a:endParaRPr lang="ko-KR" altLang="en-US" sz="20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36D8437-AD58-4483-BEBB-03214CA5600A}"/>
                  </a:ext>
                </a:extLst>
              </p14:cNvPr>
              <p14:cNvContentPartPr/>
              <p14:nvPr/>
            </p14:nvContentPartPr>
            <p14:xfrm>
              <a:off x="1429800" y="2760600"/>
              <a:ext cx="6257100" cy="1999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36D8437-AD58-4483-BEBB-03214CA560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0440" y="2751240"/>
                <a:ext cx="6275820" cy="20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55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Random Variable – </a:t>
            </a:r>
            <a:r>
              <a:rPr lang="en-US" altLang="ko-KR" sz="2667" dirty="0"/>
              <a:t>Conditioning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1397000" y="1435285"/>
          <a:ext cx="4508500" cy="55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748600" imgH="374760" progId="Equation.Ribbit">
                  <p:embed/>
                </p:oleObj>
              </mc:Choice>
              <mc:Fallback>
                <p:oleObj name="Formula" r:id="rId3" imgW="2748600" imgH="374760" progId="Equation.Ribbit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1435285"/>
                        <a:ext cx="4508500" cy="556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1206500" y="2369576"/>
            <a:ext cx="3749248" cy="2137166"/>
            <a:chOff x="3810000" y="3200400"/>
            <a:chExt cx="4191000" cy="2362200"/>
          </a:xfrm>
        </p:grpSpPr>
        <p:grpSp>
          <p:nvGrpSpPr>
            <p:cNvPr id="7" name="그룹 6"/>
            <p:cNvGrpSpPr/>
            <p:nvPr/>
          </p:nvGrpSpPr>
          <p:grpSpPr>
            <a:xfrm>
              <a:off x="4250331" y="3810000"/>
              <a:ext cx="3429000" cy="1143000"/>
              <a:chOff x="1011466" y="2396195"/>
              <a:chExt cx="4267200" cy="1600206"/>
            </a:xfrm>
          </p:grpSpPr>
          <p:sp>
            <p:nvSpPr>
              <p:cNvPr id="8" name="타원 7"/>
              <p:cNvSpPr/>
              <p:nvPr/>
            </p:nvSpPr>
            <p:spPr bwMode="auto">
              <a:xfrm rot="19826525">
                <a:off x="1011466" y="2396195"/>
                <a:ext cx="4267200" cy="160020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9" name="타원 8"/>
              <p:cNvSpPr/>
              <p:nvPr/>
            </p:nvSpPr>
            <p:spPr bwMode="auto">
              <a:xfrm rot="19826525">
                <a:off x="1478465" y="2716529"/>
                <a:ext cx="3333205" cy="95953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10" name="타원 9"/>
              <p:cNvSpPr/>
              <p:nvPr/>
            </p:nvSpPr>
            <p:spPr bwMode="auto">
              <a:xfrm rot="19826525">
                <a:off x="2008651" y="3043879"/>
                <a:ext cx="2165785" cy="32958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11" name="타원 10"/>
              <p:cNvSpPr/>
              <p:nvPr/>
            </p:nvSpPr>
            <p:spPr bwMode="auto">
              <a:xfrm rot="19826525">
                <a:off x="2266509" y="3150277"/>
                <a:ext cx="1585671" cy="11676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</p:grpSp>
        <p:cxnSp>
          <p:nvCxnSpPr>
            <p:cNvPr id="30" name="직선 연결선 29"/>
            <p:cNvCxnSpPr/>
            <p:nvPr/>
          </p:nvCxnSpPr>
          <p:spPr bwMode="auto">
            <a:xfrm flipH="1">
              <a:off x="3810000" y="3200400"/>
              <a:ext cx="4191000" cy="2362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 flipV="1">
              <a:off x="5321190" y="3218036"/>
              <a:ext cx="1038705" cy="223094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직선 화살표 연결선 40"/>
          <p:cNvCxnSpPr>
            <a:cxnSpLocks/>
          </p:cNvCxnSpPr>
          <p:nvPr/>
        </p:nvCxnSpPr>
        <p:spPr bwMode="auto">
          <a:xfrm>
            <a:off x="3615735" y="3852616"/>
            <a:ext cx="548143" cy="1678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" name="그룹 16"/>
          <p:cNvGrpSpPr/>
          <p:nvPr/>
        </p:nvGrpSpPr>
        <p:grpSpPr>
          <a:xfrm>
            <a:off x="3382019" y="2385529"/>
            <a:ext cx="351243" cy="1779567"/>
            <a:chOff x="3950773" y="1758911"/>
            <a:chExt cx="392627" cy="1966947"/>
          </a:xfrm>
        </p:grpSpPr>
        <p:cxnSp>
          <p:nvCxnSpPr>
            <p:cNvPr id="13" name="직선 연결선 12"/>
            <p:cNvCxnSpPr/>
            <p:nvPr/>
          </p:nvCxnSpPr>
          <p:spPr bwMode="auto">
            <a:xfrm flipH="1">
              <a:off x="3950773" y="1827212"/>
              <a:ext cx="30926" cy="18986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2" name="그룹 8"/>
            <p:cNvGrpSpPr/>
            <p:nvPr/>
          </p:nvGrpSpPr>
          <p:grpSpPr>
            <a:xfrm rot="5400000">
              <a:off x="3301593" y="2526144"/>
              <a:ext cx="1809040" cy="274574"/>
              <a:chOff x="949124" y="3669175"/>
              <a:chExt cx="5604076" cy="1400536"/>
            </a:xfrm>
          </p:grpSpPr>
          <p:sp>
            <p:nvSpPr>
              <p:cNvPr id="48" name="자유형 47"/>
              <p:cNvSpPr/>
              <p:nvPr/>
            </p:nvSpPr>
            <p:spPr bwMode="auto">
              <a:xfrm>
                <a:off x="949124" y="3669175"/>
                <a:ext cx="2766349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49" name="자유형 48"/>
              <p:cNvSpPr/>
              <p:nvPr/>
            </p:nvSpPr>
            <p:spPr bwMode="auto">
              <a:xfrm flipH="1">
                <a:off x="3715473" y="3669175"/>
                <a:ext cx="2837727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2082664" y="3103392"/>
            <a:ext cx="351243" cy="1779567"/>
            <a:chOff x="3950773" y="1758911"/>
            <a:chExt cx="392627" cy="1966947"/>
          </a:xfrm>
        </p:grpSpPr>
        <p:cxnSp>
          <p:nvCxnSpPr>
            <p:cNvPr id="57" name="직선 연결선 56"/>
            <p:cNvCxnSpPr/>
            <p:nvPr/>
          </p:nvCxnSpPr>
          <p:spPr bwMode="auto">
            <a:xfrm flipH="1">
              <a:off x="3950773" y="1827212"/>
              <a:ext cx="30926" cy="189864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8" name="그룹 8"/>
            <p:cNvGrpSpPr/>
            <p:nvPr/>
          </p:nvGrpSpPr>
          <p:grpSpPr>
            <a:xfrm rot="5400000">
              <a:off x="3301593" y="2526144"/>
              <a:ext cx="1809040" cy="274574"/>
              <a:chOff x="949124" y="3669175"/>
              <a:chExt cx="5604076" cy="1400536"/>
            </a:xfrm>
          </p:grpSpPr>
          <p:sp>
            <p:nvSpPr>
              <p:cNvPr id="59" name="자유형 58"/>
              <p:cNvSpPr/>
              <p:nvPr/>
            </p:nvSpPr>
            <p:spPr bwMode="auto">
              <a:xfrm>
                <a:off x="949124" y="3669175"/>
                <a:ext cx="2766349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60" name="자유형 59"/>
              <p:cNvSpPr/>
              <p:nvPr/>
            </p:nvSpPr>
            <p:spPr bwMode="auto">
              <a:xfrm flipH="1">
                <a:off x="3715473" y="3669175"/>
                <a:ext cx="2837727" cy="1400536"/>
              </a:xfrm>
              <a:custGeom>
                <a:avLst/>
                <a:gdLst>
                  <a:gd name="connsiteX0" fmla="*/ 0 w 2766349"/>
                  <a:gd name="connsiteY0" fmla="*/ 1400536 h 1400536"/>
                  <a:gd name="connsiteX1" fmla="*/ 1053296 w 2766349"/>
                  <a:gd name="connsiteY1" fmla="*/ 1088020 h 1400536"/>
                  <a:gd name="connsiteX2" fmla="*/ 1956122 w 2766349"/>
                  <a:gd name="connsiteY2" fmla="*/ 219919 h 1400536"/>
                  <a:gd name="connsiteX3" fmla="*/ 2766349 w 2766349"/>
                  <a:gd name="connsiteY3" fmla="*/ 0 h 140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6349" h="1400536">
                    <a:moveTo>
                      <a:pt x="0" y="1400536"/>
                    </a:moveTo>
                    <a:cubicBezTo>
                      <a:pt x="363638" y="1342662"/>
                      <a:pt x="727276" y="1284789"/>
                      <a:pt x="1053296" y="1088020"/>
                    </a:cubicBezTo>
                    <a:cubicBezTo>
                      <a:pt x="1379316" y="891251"/>
                      <a:pt x="1670613" y="401256"/>
                      <a:pt x="1956122" y="219919"/>
                    </a:cubicBezTo>
                    <a:cubicBezTo>
                      <a:pt x="2241631" y="38582"/>
                      <a:pt x="2503990" y="19291"/>
                      <a:pt x="2766349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289521-1516-529E-6890-424D1687C5D0}"/>
              </a:ext>
            </a:extLst>
          </p:cNvPr>
          <p:cNvGrpSpPr/>
          <p:nvPr/>
        </p:nvGrpSpPr>
        <p:grpSpPr>
          <a:xfrm>
            <a:off x="5199673" y="2407003"/>
            <a:ext cx="2259430" cy="574434"/>
            <a:chOff x="5442084" y="2259346"/>
            <a:chExt cx="2975928" cy="789318"/>
          </a:xfrm>
        </p:grpSpPr>
        <p:graphicFrame>
          <p:nvGraphicFramePr>
            <p:cNvPr id="61" name="개체 60"/>
            <p:cNvGraphicFramePr>
              <a:graphicFrameLocks noChangeAspect="1"/>
            </p:cNvGraphicFramePr>
            <p:nvPr/>
          </p:nvGraphicFramePr>
          <p:xfrm>
            <a:off x="5442084" y="2259346"/>
            <a:ext cx="1472755" cy="778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" imgW="554040" imgH="322920" progId="Equation.Ribbit">
                    <p:embed/>
                  </p:oleObj>
                </mc:Choice>
                <mc:Fallback>
                  <p:oleObj name="Formula" r:id="rId5" imgW="554040" imgH="322920" progId="Equation.Ribbit">
                    <p:embed/>
                    <p:pic>
                      <p:nvPicPr>
                        <p:cNvPr id="61" name="개체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2084" y="2259346"/>
                          <a:ext cx="1472755" cy="77892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개체 61"/>
            <p:cNvGraphicFramePr>
              <a:graphicFrameLocks noChangeAspect="1"/>
            </p:cNvGraphicFramePr>
            <p:nvPr/>
          </p:nvGraphicFramePr>
          <p:xfrm>
            <a:off x="7162013" y="2266566"/>
            <a:ext cx="1255999" cy="361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7" imgW="520920" imgH="165240" progId="Equation.Ribbit">
                    <p:embed/>
                  </p:oleObj>
                </mc:Choice>
                <mc:Fallback>
                  <p:oleObj name="Formula" r:id="rId7" imgW="520920" imgH="165240" progId="Equation.Ribbit">
                    <p:embed/>
                    <p:pic>
                      <p:nvPicPr>
                        <p:cNvPr id="62" name="개체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013" y="2266566"/>
                          <a:ext cx="1255999" cy="3619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개체 62"/>
            <p:cNvGraphicFramePr>
              <a:graphicFrameLocks noChangeAspect="1"/>
            </p:cNvGraphicFramePr>
            <p:nvPr/>
          </p:nvGraphicFramePr>
          <p:xfrm>
            <a:off x="7159157" y="2686725"/>
            <a:ext cx="1209985" cy="361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9" imgW="501840" imgH="165240" progId="Equation.Ribbit">
                    <p:embed/>
                  </p:oleObj>
                </mc:Choice>
                <mc:Fallback>
                  <p:oleObj name="Formula" r:id="rId9" imgW="501840" imgH="165240" progId="Equation.Ribbit">
                    <p:embed/>
                    <p:pic>
                      <p:nvPicPr>
                        <p:cNvPr id="63" name="개체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9157" y="2686725"/>
                          <a:ext cx="1209985" cy="3619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개체 63"/>
          <p:cNvGraphicFramePr>
            <a:graphicFrameLocks noChangeAspect="1"/>
          </p:cNvGraphicFramePr>
          <p:nvPr/>
        </p:nvGraphicFramePr>
        <p:xfrm>
          <a:off x="3123548" y="4207182"/>
          <a:ext cx="258471" cy="19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8520" imgH="108000" progId="Equation.Ribbit">
                  <p:embed/>
                </p:oleObj>
              </mc:Choice>
              <mc:Fallback>
                <p:oleObj name="Formula" r:id="rId11" imgW="128520" imgH="108000" progId="Equation.Ribbit">
                  <p:embed/>
                  <p:pic>
                    <p:nvPicPr>
                      <p:cNvPr id="64" name="개체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548" y="4207182"/>
                        <a:ext cx="258471" cy="196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B10F74-D9C3-2A3E-6C47-6278E5769C26}"/>
              </a:ext>
            </a:extLst>
          </p:cNvPr>
          <p:cNvGrpSpPr/>
          <p:nvPr/>
        </p:nvGrpSpPr>
        <p:grpSpPr>
          <a:xfrm>
            <a:off x="3889030" y="3922808"/>
            <a:ext cx="4238970" cy="1700518"/>
            <a:chOff x="3966706" y="4191954"/>
            <a:chExt cx="4384918" cy="1652065"/>
          </a:xfrm>
        </p:grpSpPr>
        <p:graphicFrame>
          <p:nvGraphicFramePr>
            <p:cNvPr id="22" name="개체 21"/>
            <p:cNvGraphicFramePr>
              <a:graphicFrameLocks noChangeAspect="1"/>
            </p:cNvGraphicFramePr>
            <p:nvPr/>
          </p:nvGraphicFramePr>
          <p:xfrm>
            <a:off x="4293914" y="4797396"/>
            <a:ext cx="4057710" cy="4084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3" imgW="1603080" imgH="176760" progId="Equation.Ribbit">
                    <p:embed/>
                  </p:oleObj>
                </mc:Choice>
                <mc:Fallback>
                  <p:oleObj name="Formula" r:id="rId13" imgW="1603080" imgH="176760" progId="Equation.Ribbit">
                    <p:embed/>
                    <p:pic>
                      <p:nvPicPr>
                        <p:cNvPr id="22" name="개체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3914" y="4797396"/>
                          <a:ext cx="4057710" cy="40847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/>
          </p:nvGraphicFramePr>
          <p:xfrm>
            <a:off x="4372306" y="5433821"/>
            <a:ext cx="3338536" cy="410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5" imgW="1319760" imgH="176760" progId="Equation.Ribbit">
                    <p:embed/>
                  </p:oleObj>
                </mc:Choice>
                <mc:Fallback>
                  <p:oleObj name="Formula" r:id="rId15" imgW="1319760" imgH="176760" progId="Equation.Ribbit">
                    <p:embed/>
                    <p:pic>
                      <p:nvPicPr>
                        <p:cNvPr id="23" name="개체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2306" y="5433821"/>
                          <a:ext cx="3338536" cy="4101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/>
          </p:nvGraphicFramePr>
          <p:xfrm>
            <a:off x="5921326" y="4213368"/>
            <a:ext cx="1734879" cy="360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7" imgW="720360" imgH="162720" progId="Equation.Ribbit">
                    <p:embed/>
                  </p:oleObj>
                </mc:Choice>
                <mc:Fallback>
                  <p:oleObj name="Formula" r:id="rId17" imgW="720360" imgH="162720" progId="Equation.Ribbit">
                    <p:embed/>
                    <p:pic>
                      <p:nvPicPr>
                        <p:cNvPr id="25" name="개체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1326" y="4213368"/>
                          <a:ext cx="1734879" cy="3602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개체 32"/>
            <p:cNvGraphicFramePr>
              <a:graphicFrameLocks noChangeAspect="1"/>
            </p:cNvGraphicFramePr>
            <p:nvPr/>
          </p:nvGraphicFramePr>
          <p:xfrm>
            <a:off x="4374293" y="4191954"/>
            <a:ext cx="1467319" cy="3240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9" imgW="607320" imgH="147600" progId="Equation.Ribbit">
                    <p:embed/>
                  </p:oleObj>
                </mc:Choice>
                <mc:Fallback>
                  <p:oleObj name="Formula" r:id="rId19" imgW="607320" imgH="147600" progId="Equation.Ribbit">
                    <p:embed/>
                    <p:pic>
                      <p:nvPicPr>
                        <p:cNvPr id="33" name="개체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4293" y="4191954"/>
                          <a:ext cx="1467319" cy="3240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왼쪽 중괄호 2"/>
            <p:cNvSpPr/>
            <p:nvPr/>
          </p:nvSpPr>
          <p:spPr bwMode="auto">
            <a:xfrm>
              <a:off x="3966706" y="4988026"/>
              <a:ext cx="194881" cy="763322"/>
            </a:xfrm>
            <a:prstGeom prst="leftBrace">
              <a:avLst>
                <a:gd name="adj1" fmla="val 8333"/>
                <a:gd name="adj2" fmla="val 3658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38570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A5A4-832A-CBA3-64FC-E512AA96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A622-DF22-A568-809E-233F32080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CD9E-EB0A-8FEF-A37E-A5F2F0000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5" name="Picture 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p(\bx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A16CDDA4-0DEE-E2F9-13E6-20847FD723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8" y="1799410"/>
            <a:ext cx="938057" cy="2532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734986-7B7A-38BF-9F5F-CCA058B1529F}"/>
              </a:ext>
            </a:extLst>
          </p:cNvPr>
          <p:cNvGrpSpPr/>
          <p:nvPr/>
        </p:nvGrpSpPr>
        <p:grpSpPr>
          <a:xfrm>
            <a:off x="605210" y="2193193"/>
            <a:ext cx="3163094" cy="1687463"/>
            <a:chOff x="896523" y="1937817"/>
            <a:chExt cx="3163094" cy="16874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14AD-085A-C87F-6CA1-E15E012C0C14}"/>
                </a:ext>
              </a:extLst>
            </p:cNvPr>
            <p:cNvGrpSpPr/>
            <p:nvPr/>
          </p:nvGrpSpPr>
          <p:grpSpPr>
            <a:xfrm>
              <a:off x="896523" y="1937817"/>
              <a:ext cx="3163094" cy="1687463"/>
              <a:chOff x="710406" y="1549400"/>
              <a:chExt cx="4414441" cy="168746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9FAE47B-8012-AFE8-7BF9-7B807B745E57}"/>
                  </a:ext>
                </a:extLst>
              </p:cNvPr>
              <p:cNvSpPr/>
              <p:nvPr/>
            </p:nvSpPr>
            <p:spPr>
              <a:xfrm>
                <a:off x="710406" y="1549400"/>
                <a:ext cx="2255044" cy="1687463"/>
              </a:xfrm>
              <a:custGeom>
                <a:avLst/>
                <a:gdLst>
                  <a:gd name="connsiteX0" fmla="*/ 0 w 2228850"/>
                  <a:gd name="connsiteY0" fmla="*/ 1666313 h 1666313"/>
                  <a:gd name="connsiteX1" fmla="*/ 1117600 w 2228850"/>
                  <a:gd name="connsiteY1" fmla="*/ 1075763 h 1666313"/>
                  <a:gd name="connsiteX2" fmla="*/ 1670050 w 2228850"/>
                  <a:gd name="connsiteY2" fmla="*/ 243913 h 1666313"/>
                  <a:gd name="connsiteX3" fmla="*/ 2057400 w 2228850"/>
                  <a:gd name="connsiteY3" fmla="*/ 34363 h 1666313"/>
                  <a:gd name="connsiteX4" fmla="*/ 2228850 w 2228850"/>
                  <a:gd name="connsiteY4" fmla="*/ 2613 h 1666313"/>
                  <a:gd name="connsiteX0" fmla="*/ 0 w 2228850"/>
                  <a:gd name="connsiteY0" fmla="*/ 1666313 h 1666313"/>
                  <a:gd name="connsiteX1" fmla="*/ 559594 w 2228850"/>
                  <a:gd name="connsiteY1" fmla="*/ 1467082 h 1666313"/>
                  <a:gd name="connsiteX2" fmla="*/ 1117600 w 2228850"/>
                  <a:gd name="connsiteY2" fmla="*/ 1075763 h 1666313"/>
                  <a:gd name="connsiteX3" fmla="*/ 1670050 w 2228850"/>
                  <a:gd name="connsiteY3" fmla="*/ 243913 h 1666313"/>
                  <a:gd name="connsiteX4" fmla="*/ 2057400 w 2228850"/>
                  <a:gd name="connsiteY4" fmla="*/ 34363 h 1666313"/>
                  <a:gd name="connsiteX5" fmla="*/ 2228850 w 2228850"/>
                  <a:gd name="connsiteY5" fmla="*/ 2613 h 1666313"/>
                  <a:gd name="connsiteX0" fmla="*/ 0 w 2228850"/>
                  <a:gd name="connsiteY0" fmla="*/ 1666313 h 1682945"/>
                  <a:gd name="connsiteX1" fmla="*/ 80963 w 2228850"/>
                  <a:gd name="connsiteY1" fmla="*/ 1669488 h 1682945"/>
                  <a:gd name="connsiteX2" fmla="*/ 559594 w 2228850"/>
                  <a:gd name="connsiteY2" fmla="*/ 1467082 h 1682945"/>
                  <a:gd name="connsiteX3" fmla="*/ 1117600 w 2228850"/>
                  <a:gd name="connsiteY3" fmla="*/ 1075763 h 1682945"/>
                  <a:gd name="connsiteX4" fmla="*/ 1670050 w 2228850"/>
                  <a:gd name="connsiteY4" fmla="*/ 243913 h 1682945"/>
                  <a:gd name="connsiteX5" fmla="*/ 2057400 w 2228850"/>
                  <a:gd name="connsiteY5" fmla="*/ 34363 h 1682945"/>
                  <a:gd name="connsiteX6" fmla="*/ 2228850 w 2228850"/>
                  <a:gd name="connsiteY6" fmla="*/ 2613 h 1682945"/>
                  <a:gd name="connsiteX0" fmla="*/ 0 w 2255044"/>
                  <a:gd name="connsiteY0" fmla="*/ 1687744 h 1690076"/>
                  <a:gd name="connsiteX1" fmla="*/ 107157 w 2255044"/>
                  <a:gd name="connsiteY1" fmla="*/ 1669488 h 1690076"/>
                  <a:gd name="connsiteX2" fmla="*/ 585788 w 2255044"/>
                  <a:gd name="connsiteY2" fmla="*/ 1467082 h 1690076"/>
                  <a:gd name="connsiteX3" fmla="*/ 1143794 w 2255044"/>
                  <a:gd name="connsiteY3" fmla="*/ 1075763 h 1690076"/>
                  <a:gd name="connsiteX4" fmla="*/ 1696244 w 2255044"/>
                  <a:gd name="connsiteY4" fmla="*/ 243913 h 1690076"/>
                  <a:gd name="connsiteX5" fmla="*/ 2083594 w 2255044"/>
                  <a:gd name="connsiteY5" fmla="*/ 34363 h 1690076"/>
                  <a:gd name="connsiteX6" fmla="*/ 2255044 w 2255044"/>
                  <a:gd name="connsiteY6" fmla="*/ 2613 h 1690076"/>
                  <a:gd name="connsiteX0" fmla="*/ 0 w 2255044"/>
                  <a:gd name="connsiteY0" fmla="*/ 1688342 h 1690674"/>
                  <a:gd name="connsiteX1" fmla="*/ 107157 w 2255044"/>
                  <a:gd name="connsiteY1" fmla="*/ 1670086 h 1690674"/>
                  <a:gd name="connsiteX2" fmla="*/ 585788 w 2255044"/>
                  <a:gd name="connsiteY2" fmla="*/ 1467680 h 1690674"/>
                  <a:gd name="connsiteX3" fmla="*/ 1143794 w 2255044"/>
                  <a:gd name="connsiteY3" fmla="*/ 1076361 h 1690674"/>
                  <a:gd name="connsiteX4" fmla="*/ 1696244 w 2255044"/>
                  <a:gd name="connsiteY4" fmla="*/ 244511 h 1690674"/>
                  <a:gd name="connsiteX5" fmla="*/ 2076450 w 2255044"/>
                  <a:gd name="connsiteY5" fmla="*/ 32580 h 1690674"/>
                  <a:gd name="connsiteX6" fmla="*/ 2255044 w 2255044"/>
                  <a:gd name="connsiteY6" fmla="*/ 3211 h 1690674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696244 w 2255044"/>
                  <a:gd name="connsiteY4" fmla="*/ 241300 h 1687463"/>
                  <a:gd name="connsiteX5" fmla="*/ 2076450 w 2255044"/>
                  <a:gd name="connsiteY5" fmla="*/ 29369 h 1687463"/>
                  <a:gd name="connsiteX6" fmla="*/ 2255044 w 2255044"/>
                  <a:gd name="connsiteY6" fmla="*/ 0 h 1687463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473994 w 2255044"/>
                  <a:gd name="connsiteY4" fmla="*/ 657224 h 1687463"/>
                  <a:gd name="connsiteX5" fmla="*/ 1696244 w 2255044"/>
                  <a:gd name="connsiteY5" fmla="*/ 241300 h 1687463"/>
                  <a:gd name="connsiteX6" fmla="*/ 2076450 w 2255044"/>
                  <a:gd name="connsiteY6" fmla="*/ 29369 h 1687463"/>
                  <a:gd name="connsiteX7" fmla="*/ 2255044 w 2255044"/>
                  <a:gd name="connsiteY7" fmla="*/ 0 h 1687463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473994 w 2255044"/>
                  <a:gd name="connsiteY4" fmla="*/ 657224 h 1687463"/>
                  <a:gd name="connsiteX5" fmla="*/ 1721644 w 2255044"/>
                  <a:gd name="connsiteY5" fmla="*/ 247650 h 1687463"/>
                  <a:gd name="connsiteX6" fmla="*/ 2076450 w 2255044"/>
                  <a:gd name="connsiteY6" fmla="*/ 29369 h 1687463"/>
                  <a:gd name="connsiteX7" fmla="*/ 2255044 w 2255044"/>
                  <a:gd name="connsiteY7" fmla="*/ 0 h 1687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5044" h="1687463">
                    <a:moveTo>
                      <a:pt x="0" y="1685131"/>
                    </a:moveTo>
                    <a:cubicBezTo>
                      <a:pt x="8731" y="1682485"/>
                      <a:pt x="13891" y="1700080"/>
                      <a:pt x="107157" y="1666875"/>
                    </a:cubicBezTo>
                    <a:cubicBezTo>
                      <a:pt x="200423" y="1633670"/>
                      <a:pt x="408253" y="1560248"/>
                      <a:pt x="585788" y="1464469"/>
                    </a:cubicBezTo>
                    <a:cubicBezTo>
                      <a:pt x="763323" y="1368690"/>
                      <a:pt x="995760" y="1207691"/>
                      <a:pt x="1143794" y="1073150"/>
                    </a:cubicBezTo>
                    <a:cubicBezTo>
                      <a:pt x="1291828" y="938609"/>
                      <a:pt x="1381919" y="795866"/>
                      <a:pt x="1473994" y="657224"/>
                    </a:cubicBezTo>
                    <a:cubicBezTo>
                      <a:pt x="1566069" y="518582"/>
                      <a:pt x="1621235" y="352293"/>
                      <a:pt x="1721644" y="247650"/>
                    </a:cubicBezTo>
                    <a:cubicBezTo>
                      <a:pt x="1822053" y="143008"/>
                      <a:pt x="1983317" y="69586"/>
                      <a:pt x="2076450" y="29369"/>
                    </a:cubicBezTo>
                    <a:cubicBezTo>
                      <a:pt x="2169583" y="-10848"/>
                      <a:pt x="2234935" y="5291"/>
                      <a:pt x="2255044" y="0"/>
                    </a:cubicBezTo>
                  </a:path>
                </a:pathLst>
              </a:cu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F048275-447B-4388-1C33-352A22AC3EB3}"/>
                  </a:ext>
                </a:extLst>
              </p:cNvPr>
              <p:cNvSpPr/>
              <p:nvPr/>
            </p:nvSpPr>
            <p:spPr>
              <a:xfrm flipH="1">
                <a:off x="2965450" y="1549400"/>
                <a:ext cx="2159397" cy="1687463"/>
              </a:xfrm>
              <a:custGeom>
                <a:avLst/>
                <a:gdLst>
                  <a:gd name="connsiteX0" fmla="*/ 0 w 2228850"/>
                  <a:gd name="connsiteY0" fmla="*/ 1666313 h 1666313"/>
                  <a:gd name="connsiteX1" fmla="*/ 1117600 w 2228850"/>
                  <a:gd name="connsiteY1" fmla="*/ 1075763 h 1666313"/>
                  <a:gd name="connsiteX2" fmla="*/ 1670050 w 2228850"/>
                  <a:gd name="connsiteY2" fmla="*/ 243913 h 1666313"/>
                  <a:gd name="connsiteX3" fmla="*/ 2057400 w 2228850"/>
                  <a:gd name="connsiteY3" fmla="*/ 34363 h 1666313"/>
                  <a:gd name="connsiteX4" fmla="*/ 2228850 w 2228850"/>
                  <a:gd name="connsiteY4" fmla="*/ 2613 h 1666313"/>
                  <a:gd name="connsiteX0" fmla="*/ 0 w 2228850"/>
                  <a:gd name="connsiteY0" fmla="*/ 1666313 h 1666313"/>
                  <a:gd name="connsiteX1" fmla="*/ 559594 w 2228850"/>
                  <a:gd name="connsiteY1" fmla="*/ 1467082 h 1666313"/>
                  <a:gd name="connsiteX2" fmla="*/ 1117600 w 2228850"/>
                  <a:gd name="connsiteY2" fmla="*/ 1075763 h 1666313"/>
                  <a:gd name="connsiteX3" fmla="*/ 1670050 w 2228850"/>
                  <a:gd name="connsiteY3" fmla="*/ 243913 h 1666313"/>
                  <a:gd name="connsiteX4" fmla="*/ 2057400 w 2228850"/>
                  <a:gd name="connsiteY4" fmla="*/ 34363 h 1666313"/>
                  <a:gd name="connsiteX5" fmla="*/ 2228850 w 2228850"/>
                  <a:gd name="connsiteY5" fmla="*/ 2613 h 1666313"/>
                  <a:gd name="connsiteX0" fmla="*/ 0 w 2228850"/>
                  <a:gd name="connsiteY0" fmla="*/ 1666313 h 1682945"/>
                  <a:gd name="connsiteX1" fmla="*/ 80963 w 2228850"/>
                  <a:gd name="connsiteY1" fmla="*/ 1669488 h 1682945"/>
                  <a:gd name="connsiteX2" fmla="*/ 559594 w 2228850"/>
                  <a:gd name="connsiteY2" fmla="*/ 1467082 h 1682945"/>
                  <a:gd name="connsiteX3" fmla="*/ 1117600 w 2228850"/>
                  <a:gd name="connsiteY3" fmla="*/ 1075763 h 1682945"/>
                  <a:gd name="connsiteX4" fmla="*/ 1670050 w 2228850"/>
                  <a:gd name="connsiteY4" fmla="*/ 243913 h 1682945"/>
                  <a:gd name="connsiteX5" fmla="*/ 2057400 w 2228850"/>
                  <a:gd name="connsiteY5" fmla="*/ 34363 h 1682945"/>
                  <a:gd name="connsiteX6" fmla="*/ 2228850 w 2228850"/>
                  <a:gd name="connsiteY6" fmla="*/ 2613 h 1682945"/>
                  <a:gd name="connsiteX0" fmla="*/ 0 w 2255044"/>
                  <a:gd name="connsiteY0" fmla="*/ 1687744 h 1690076"/>
                  <a:gd name="connsiteX1" fmla="*/ 107157 w 2255044"/>
                  <a:gd name="connsiteY1" fmla="*/ 1669488 h 1690076"/>
                  <a:gd name="connsiteX2" fmla="*/ 585788 w 2255044"/>
                  <a:gd name="connsiteY2" fmla="*/ 1467082 h 1690076"/>
                  <a:gd name="connsiteX3" fmla="*/ 1143794 w 2255044"/>
                  <a:gd name="connsiteY3" fmla="*/ 1075763 h 1690076"/>
                  <a:gd name="connsiteX4" fmla="*/ 1696244 w 2255044"/>
                  <a:gd name="connsiteY4" fmla="*/ 243913 h 1690076"/>
                  <a:gd name="connsiteX5" fmla="*/ 2083594 w 2255044"/>
                  <a:gd name="connsiteY5" fmla="*/ 34363 h 1690076"/>
                  <a:gd name="connsiteX6" fmla="*/ 2255044 w 2255044"/>
                  <a:gd name="connsiteY6" fmla="*/ 2613 h 1690076"/>
                  <a:gd name="connsiteX0" fmla="*/ 0 w 2255044"/>
                  <a:gd name="connsiteY0" fmla="*/ 1688342 h 1690674"/>
                  <a:gd name="connsiteX1" fmla="*/ 107157 w 2255044"/>
                  <a:gd name="connsiteY1" fmla="*/ 1670086 h 1690674"/>
                  <a:gd name="connsiteX2" fmla="*/ 585788 w 2255044"/>
                  <a:gd name="connsiteY2" fmla="*/ 1467680 h 1690674"/>
                  <a:gd name="connsiteX3" fmla="*/ 1143794 w 2255044"/>
                  <a:gd name="connsiteY3" fmla="*/ 1076361 h 1690674"/>
                  <a:gd name="connsiteX4" fmla="*/ 1696244 w 2255044"/>
                  <a:gd name="connsiteY4" fmla="*/ 244511 h 1690674"/>
                  <a:gd name="connsiteX5" fmla="*/ 2076450 w 2255044"/>
                  <a:gd name="connsiteY5" fmla="*/ 32580 h 1690674"/>
                  <a:gd name="connsiteX6" fmla="*/ 2255044 w 2255044"/>
                  <a:gd name="connsiteY6" fmla="*/ 3211 h 1690674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696244 w 2255044"/>
                  <a:gd name="connsiteY4" fmla="*/ 241300 h 1687463"/>
                  <a:gd name="connsiteX5" fmla="*/ 2076450 w 2255044"/>
                  <a:gd name="connsiteY5" fmla="*/ 29369 h 1687463"/>
                  <a:gd name="connsiteX6" fmla="*/ 2255044 w 2255044"/>
                  <a:gd name="connsiteY6" fmla="*/ 0 h 1687463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473994 w 2255044"/>
                  <a:gd name="connsiteY4" fmla="*/ 657224 h 1687463"/>
                  <a:gd name="connsiteX5" fmla="*/ 1696244 w 2255044"/>
                  <a:gd name="connsiteY5" fmla="*/ 241300 h 1687463"/>
                  <a:gd name="connsiteX6" fmla="*/ 2076450 w 2255044"/>
                  <a:gd name="connsiteY6" fmla="*/ 29369 h 1687463"/>
                  <a:gd name="connsiteX7" fmla="*/ 2255044 w 2255044"/>
                  <a:gd name="connsiteY7" fmla="*/ 0 h 1687463"/>
                  <a:gd name="connsiteX0" fmla="*/ 0 w 2255044"/>
                  <a:gd name="connsiteY0" fmla="*/ 1685131 h 1687463"/>
                  <a:gd name="connsiteX1" fmla="*/ 107157 w 2255044"/>
                  <a:gd name="connsiteY1" fmla="*/ 1666875 h 1687463"/>
                  <a:gd name="connsiteX2" fmla="*/ 585788 w 2255044"/>
                  <a:gd name="connsiteY2" fmla="*/ 1464469 h 1687463"/>
                  <a:gd name="connsiteX3" fmla="*/ 1143794 w 2255044"/>
                  <a:gd name="connsiteY3" fmla="*/ 1073150 h 1687463"/>
                  <a:gd name="connsiteX4" fmla="*/ 1473994 w 2255044"/>
                  <a:gd name="connsiteY4" fmla="*/ 657224 h 1687463"/>
                  <a:gd name="connsiteX5" fmla="*/ 1721644 w 2255044"/>
                  <a:gd name="connsiteY5" fmla="*/ 247650 h 1687463"/>
                  <a:gd name="connsiteX6" fmla="*/ 2076450 w 2255044"/>
                  <a:gd name="connsiteY6" fmla="*/ 29369 h 1687463"/>
                  <a:gd name="connsiteX7" fmla="*/ 2255044 w 2255044"/>
                  <a:gd name="connsiteY7" fmla="*/ 0 h 1687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5044" h="1687463">
                    <a:moveTo>
                      <a:pt x="0" y="1685131"/>
                    </a:moveTo>
                    <a:cubicBezTo>
                      <a:pt x="8731" y="1682485"/>
                      <a:pt x="13891" y="1700080"/>
                      <a:pt x="107157" y="1666875"/>
                    </a:cubicBezTo>
                    <a:cubicBezTo>
                      <a:pt x="200423" y="1633670"/>
                      <a:pt x="408253" y="1560248"/>
                      <a:pt x="585788" y="1464469"/>
                    </a:cubicBezTo>
                    <a:cubicBezTo>
                      <a:pt x="763323" y="1368690"/>
                      <a:pt x="995760" y="1207691"/>
                      <a:pt x="1143794" y="1073150"/>
                    </a:cubicBezTo>
                    <a:cubicBezTo>
                      <a:pt x="1291828" y="938609"/>
                      <a:pt x="1381919" y="795866"/>
                      <a:pt x="1473994" y="657224"/>
                    </a:cubicBezTo>
                    <a:cubicBezTo>
                      <a:pt x="1566069" y="518582"/>
                      <a:pt x="1621235" y="352293"/>
                      <a:pt x="1721644" y="247650"/>
                    </a:cubicBezTo>
                    <a:cubicBezTo>
                      <a:pt x="1822053" y="143008"/>
                      <a:pt x="1983317" y="69586"/>
                      <a:pt x="2076450" y="29369"/>
                    </a:cubicBezTo>
                    <a:cubicBezTo>
                      <a:pt x="2169583" y="-10848"/>
                      <a:pt x="2234935" y="5291"/>
                      <a:pt x="2255044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4F6619-B193-3492-A7D4-7460868F3F71}"/>
                </a:ext>
              </a:extLst>
            </p:cNvPr>
            <p:cNvSpPr/>
            <p:nvPr/>
          </p:nvSpPr>
          <p:spPr>
            <a:xfrm>
              <a:off x="2040316" y="2395017"/>
              <a:ext cx="920750" cy="184488"/>
            </a:xfrm>
            <a:custGeom>
              <a:avLst/>
              <a:gdLst>
                <a:gd name="connsiteX0" fmla="*/ 4786 w 950936"/>
                <a:gd name="connsiteY0" fmla="*/ 0 h 184488"/>
                <a:gd name="connsiteX1" fmla="*/ 68286 w 950936"/>
                <a:gd name="connsiteY1" fmla="*/ 44450 h 184488"/>
                <a:gd name="connsiteX2" fmla="*/ 481036 w 950936"/>
                <a:gd name="connsiteY2" fmla="*/ 184150 h 184488"/>
                <a:gd name="connsiteX3" fmla="*/ 950936 w 950936"/>
                <a:gd name="connsiteY3" fmla="*/ 0 h 18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36" h="184488">
                  <a:moveTo>
                    <a:pt x="4786" y="0"/>
                  </a:moveTo>
                  <a:cubicBezTo>
                    <a:pt x="-3152" y="6879"/>
                    <a:pt x="-11089" y="13758"/>
                    <a:pt x="68286" y="44450"/>
                  </a:cubicBezTo>
                  <a:cubicBezTo>
                    <a:pt x="147661" y="75142"/>
                    <a:pt x="333928" y="191558"/>
                    <a:pt x="481036" y="184150"/>
                  </a:cubicBezTo>
                  <a:cubicBezTo>
                    <a:pt x="628144" y="176742"/>
                    <a:pt x="869444" y="27517"/>
                    <a:pt x="950936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17CA00-0510-9009-AAFA-115F25B7DB39}"/>
                </a:ext>
              </a:extLst>
            </p:cNvPr>
            <p:cNvSpPr/>
            <p:nvPr/>
          </p:nvSpPr>
          <p:spPr>
            <a:xfrm>
              <a:off x="1859572" y="2852217"/>
              <a:ext cx="1291993" cy="184488"/>
            </a:xfrm>
            <a:custGeom>
              <a:avLst/>
              <a:gdLst>
                <a:gd name="connsiteX0" fmla="*/ 4786 w 950936"/>
                <a:gd name="connsiteY0" fmla="*/ 0 h 184488"/>
                <a:gd name="connsiteX1" fmla="*/ 68286 w 950936"/>
                <a:gd name="connsiteY1" fmla="*/ 44450 h 184488"/>
                <a:gd name="connsiteX2" fmla="*/ 481036 w 950936"/>
                <a:gd name="connsiteY2" fmla="*/ 184150 h 184488"/>
                <a:gd name="connsiteX3" fmla="*/ 950936 w 950936"/>
                <a:gd name="connsiteY3" fmla="*/ 0 h 18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36" h="184488">
                  <a:moveTo>
                    <a:pt x="4786" y="0"/>
                  </a:moveTo>
                  <a:cubicBezTo>
                    <a:pt x="-3152" y="6879"/>
                    <a:pt x="-11089" y="13758"/>
                    <a:pt x="68286" y="44450"/>
                  </a:cubicBezTo>
                  <a:cubicBezTo>
                    <a:pt x="147661" y="75142"/>
                    <a:pt x="333928" y="191558"/>
                    <a:pt x="481036" y="184150"/>
                  </a:cubicBezTo>
                  <a:cubicBezTo>
                    <a:pt x="628144" y="176742"/>
                    <a:pt x="869444" y="27517"/>
                    <a:pt x="950936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452CBC-F43A-4610-A85B-F76F3177F5FE}"/>
                </a:ext>
              </a:extLst>
            </p:cNvPr>
            <p:cNvSpPr/>
            <p:nvPr/>
          </p:nvSpPr>
          <p:spPr>
            <a:xfrm>
              <a:off x="1444708" y="3309416"/>
              <a:ext cx="2075158" cy="315863"/>
            </a:xfrm>
            <a:custGeom>
              <a:avLst/>
              <a:gdLst>
                <a:gd name="connsiteX0" fmla="*/ 4786 w 950936"/>
                <a:gd name="connsiteY0" fmla="*/ 0 h 184488"/>
                <a:gd name="connsiteX1" fmla="*/ 68286 w 950936"/>
                <a:gd name="connsiteY1" fmla="*/ 44450 h 184488"/>
                <a:gd name="connsiteX2" fmla="*/ 481036 w 950936"/>
                <a:gd name="connsiteY2" fmla="*/ 184150 h 184488"/>
                <a:gd name="connsiteX3" fmla="*/ 950936 w 950936"/>
                <a:gd name="connsiteY3" fmla="*/ 0 h 18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36" h="184488">
                  <a:moveTo>
                    <a:pt x="4786" y="0"/>
                  </a:moveTo>
                  <a:cubicBezTo>
                    <a:pt x="-3152" y="6879"/>
                    <a:pt x="-11089" y="13758"/>
                    <a:pt x="68286" y="44450"/>
                  </a:cubicBezTo>
                  <a:cubicBezTo>
                    <a:pt x="147661" y="75142"/>
                    <a:pt x="333928" y="191558"/>
                    <a:pt x="481036" y="184150"/>
                  </a:cubicBezTo>
                  <a:cubicBezTo>
                    <a:pt x="628144" y="176742"/>
                    <a:pt x="869444" y="27517"/>
                    <a:pt x="950936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0E8C2E5-09D1-F402-FA23-A87A772DFAA0}"/>
              </a:ext>
            </a:extLst>
          </p:cNvPr>
          <p:cNvSpPr/>
          <p:nvPr/>
        </p:nvSpPr>
        <p:spPr>
          <a:xfrm>
            <a:off x="568521" y="4116325"/>
            <a:ext cx="3244906" cy="906308"/>
          </a:xfrm>
          <a:prstGeom prst="parallelogra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bx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3A50F153-31F7-6079-BD18-B713E253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58" y="2566067"/>
            <a:ext cx="460800" cy="253257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in \RE^D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76ADEA2-09AD-60E6-24C6-19C3A7A8C0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0" y="4715669"/>
            <a:ext cx="798171" cy="2358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42971-2658-BB32-70EA-824B1B7B7C9A}"/>
              </a:ext>
            </a:extLst>
          </p:cNvPr>
          <p:cNvGrpSpPr/>
          <p:nvPr/>
        </p:nvGrpSpPr>
        <p:grpSpPr>
          <a:xfrm>
            <a:off x="1525352" y="4281165"/>
            <a:ext cx="1474124" cy="599812"/>
            <a:chOff x="1816665" y="4025789"/>
            <a:chExt cx="1474124" cy="5998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F15483-5F96-5C4E-DEBE-E42D0D9BD52A}"/>
                </a:ext>
              </a:extLst>
            </p:cNvPr>
            <p:cNvSpPr/>
            <p:nvPr/>
          </p:nvSpPr>
          <p:spPr>
            <a:xfrm>
              <a:off x="2152481" y="4207858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502063-D106-6E85-56AA-39180F8A8EEC}"/>
                </a:ext>
              </a:extLst>
            </p:cNvPr>
            <p:cNvSpPr/>
            <p:nvPr/>
          </p:nvSpPr>
          <p:spPr>
            <a:xfrm>
              <a:off x="2304881" y="4360258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5832CF-22BF-CF36-5368-4CD90C50C0A4}"/>
                </a:ext>
              </a:extLst>
            </p:cNvPr>
            <p:cNvSpPr/>
            <p:nvPr/>
          </p:nvSpPr>
          <p:spPr>
            <a:xfrm>
              <a:off x="2217891" y="4393976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8B820B-A9D8-9D6A-545C-6B98CA509394}"/>
                </a:ext>
              </a:extLst>
            </p:cNvPr>
            <p:cNvSpPr/>
            <p:nvPr/>
          </p:nvSpPr>
          <p:spPr>
            <a:xfrm>
              <a:off x="2457281" y="4512658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35A8E3-19B3-2562-83BB-E9307C82FFC8}"/>
                </a:ext>
              </a:extLst>
            </p:cNvPr>
            <p:cNvSpPr/>
            <p:nvPr/>
          </p:nvSpPr>
          <p:spPr>
            <a:xfrm>
              <a:off x="2408729" y="4116150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9583C6-D789-6CEF-B4A5-1D3707F883DC}"/>
                </a:ext>
              </a:extLst>
            </p:cNvPr>
            <p:cNvSpPr/>
            <p:nvPr/>
          </p:nvSpPr>
          <p:spPr>
            <a:xfrm>
              <a:off x="2561129" y="4268550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86D9BC7-5C3D-72E3-B9FB-033B6F782835}"/>
                </a:ext>
              </a:extLst>
            </p:cNvPr>
            <p:cNvSpPr/>
            <p:nvPr/>
          </p:nvSpPr>
          <p:spPr>
            <a:xfrm>
              <a:off x="1816665" y="4268550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EB670B-CAE5-40A7-B543-6A887C2D5109}"/>
                </a:ext>
              </a:extLst>
            </p:cNvPr>
            <p:cNvSpPr/>
            <p:nvPr/>
          </p:nvSpPr>
          <p:spPr>
            <a:xfrm>
              <a:off x="1969065" y="4420950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B53E7AB-0884-9110-18CC-99C36CD157CC}"/>
                </a:ext>
              </a:extLst>
            </p:cNvPr>
            <p:cNvSpPr/>
            <p:nvPr/>
          </p:nvSpPr>
          <p:spPr>
            <a:xfrm>
              <a:off x="2198335" y="4025789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6D376B-E5E8-E8D7-F451-C4A4AD3C2553}"/>
                </a:ext>
              </a:extLst>
            </p:cNvPr>
            <p:cNvSpPr/>
            <p:nvPr/>
          </p:nvSpPr>
          <p:spPr>
            <a:xfrm>
              <a:off x="2631261" y="4460062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CE7BB8-2100-1BD8-0CD5-9E032EBA8AA2}"/>
                </a:ext>
              </a:extLst>
            </p:cNvPr>
            <p:cNvSpPr/>
            <p:nvPr/>
          </p:nvSpPr>
          <p:spPr>
            <a:xfrm>
              <a:off x="2725666" y="4552772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A9EF58F-808B-F391-1D65-AAC632F41CFB}"/>
                </a:ext>
              </a:extLst>
            </p:cNvPr>
            <p:cNvSpPr/>
            <p:nvPr/>
          </p:nvSpPr>
          <p:spPr>
            <a:xfrm>
              <a:off x="2625865" y="4098618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1C1BDFC-DB1C-FA8A-138D-07E0D0B87630}"/>
                </a:ext>
              </a:extLst>
            </p:cNvPr>
            <p:cNvSpPr/>
            <p:nvPr/>
          </p:nvSpPr>
          <p:spPr>
            <a:xfrm>
              <a:off x="2778265" y="4251018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DCE0C3-E1A3-4E22-CAFB-9F1EF78B78C0}"/>
                </a:ext>
              </a:extLst>
            </p:cNvPr>
            <p:cNvSpPr/>
            <p:nvPr/>
          </p:nvSpPr>
          <p:spPr>
            <a:xfrm>
              <a:off x="2126183" y="4507266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9E78AF-8A03-771A-C2D3-AFC99DFEA8B5}"/>
                </a:ext>
              </a:extLst>
            </p:cNvPr>
            <p:cNvSpPr/>
            <p:nvPr/>
          </p:nvSpPr>
          <p:spPr>
            <a:xfrm>
              <a:off x="2848397" y="4442530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B68F6B4-0E2A-1517-A56E-ACB18D3C609A}"/>
                </a:ext>
              </a:extLst>
            </p:cNvPr>
            <p:cNvSpPr/>
            <p:nvPr/>
          </p:nvSpPr>
          <p:spPr>
            <a:xfrm>
              <a:off x="3185592" y="4323847"/>
              <a:ext cx="105197" cy="728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내용 개체 틀 7" descr="인간의 얼굴, 콜라주, 미소, 사람이(가) 표시된 사진&#10;&#10;자동 생성된 설명">
            <a:extLst>
              <a:ext uri="{FF2B5EF4-FFF2-40B4-BE49-F238E27FC236}">
                <a16:creationId xmlns:a16="http://schemas.microsoft.com/office/drawing/2014/main" id="{7CCD69FF-39AE-CCA5-2D74-9DFDE38168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1600200"/>
            <a:ext cx="4563417" cy="290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in \RE^{\mathrm{Pixel}}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C3455AF0-B925-06AE-6868-41F8EE1F77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04" y="4788267"/>
            <a:ext cx="1079771" cy="2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9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E4BB-8E62-397F-E716-845BDCB9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and Reverse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3C1A-7635-9A8C-6152-9DD5F2170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73047-9118-EFA7-3410-E698F38C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1D82CF7-568B-3A88-698E-863E4105B8BF}"/>
                  </a:ext>
                </a:extLst>
              </p14:cNvPr>
              <p14:cNvContentPartPr/>
              <p14:nvPr/>
            </p14:nvContentPartPr>
            <p14:xfrm>
              <a:off x="1475650" y="1517160"/>
              <a:ext cx="1115280" cy="1163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1D82CF7-568B-3A88-698E-863E4105B8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331" y="1512840"/>
                <a:ext cx="1123917" cy="11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그룹 9">
            <a:extLst>
              <a:ext uri="{FF2B5EF4-FFF2-40B4-BE49-F238E27FC236}">
                <a16:creationId xmlns:a16="http://schemas.microsoft.com/office/drawing/2014/main" id="{4D50F5CC-D429-869A-4CAF-8E0B4FDCC36D}"/>
              </a:ext>
            </a:extLst>
          </p:cNvPr>
          <p:cNvGrpSpPr/>
          <p:nvPr/>
        </p:nvGrpSpPr>
        <p:grpSpPr>
          <a:xfrm>
            <a:off x="5776210" y="1432560"/>
            <a:ext cx="1114560" cy="1069200"/>
            <a:chOff x="5776210" y="776400"/>
            <a:chExt cx="1114560" cy="10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5">
                  <a:extLst>
                    <a:ext uri="{FF2B5EF4-FFF2-40B4-BE49-F238E27FC236}">
                      <a16:creationId xmlns:a16="http://schemas.microsoft.com/office/drawing/2014/main" id="{E2FE4269-F6A0-7E25-F224-F78C8F502A5D}"/>
                    </a:ext>
                  </a:extLst>
                </p14:cNvPr>
                <p14:cNvContentPartPr/>
                <p14:nvPr/>
              </p14:nvContentPartPr>
              <p14:xfrm>
                <a:off x="5776210" y="776400"/>
                <a:ext cx="1114560" cy="1069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92535A9-2B8D-0281-92C4-59AB2701AD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71890" y="772080"/>
                  <a:ext cx="11232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6">
                  <a:extLst>
                    <a:ext uri="{FF2B5EF4-FFF2-40B4-BE49-F238E27FC236}">
                      <a16:creationId xmlns:a16="http://schemas.microsoft.com/office/drawing/2014/main" id="{4D8D1446-3FFA-07E3-68B7-A57FCED91E61}"/>
                    </a:ext>
                  </a:extLst>
                </p14:cNvPr>
                <p14:cNvContentPartPr/>
                <p14:nvPr/>
              </p14:nvContentPartPr>
              <p14:xfrm>
                <a:off x="6051250" y="1055040"/>
                <a:ext cx="570960" cy="562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E1BE797-CB14-DB70-20D7-21BE12B465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6930" y="1050720"/>
                  <a:ext cx="5796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7">
                  <a:extLst>
                    <a:ext uri="{FF2B5EF4-FFF2-40B4-BE49-F238E27FC236}">
                      <a16:creationId xmlns:a16="http://schemas.microsoft.com/office/drawing/2014/main" id="{EA83C8D1-92B1-C73D-388B-19295237CD3E}"/>
                    </a:ext>
                  </a:extLst>
                </p14:cNvPr>
                <p14:cNvContentPartPr/>
                <p14:nvPr/>
              </p14:nvContentPartPr>
              <p14:xfrm>
                <a:off x="6234130" y="1266000"/>
                <a:ext cx="181080" cy="138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DD1E500-1FD4-A450-422F-1B1A07CD25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29810" y="1261680"/>
                  <a:ext cx="189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8">
                  <a:extLst>
                    <a:ext uri="{FF2B5EF4-FFF2-40B4-BE49-F238E27FC236}">
                      <a16:creationId xmlns:a16="http://schemas.microsoft.com/office/drawing/2014/main" id="{E690C0D0-216E-68FA-DF44-37220312F08A}"/>
                    </a:ext>
                  </a:extLst>
                </p14:cNvPr>
                <p14:cNvContentPartPr/>
                <p14:nvPr/>
              </p14:nvContentPartPr>
              <p14:xfrm>
                <a:off x="6232690" y="1221360"/>
                <a:ext cx="226800" cy="157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61ED078-A2E1-71F3-E5E5-534BCAE665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28370" y="1217040"/>
                  <a:ext cx="2354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44">
            <a:extLst>
              <a:ext uri="{FF2B5EF4-FFF2-40B4-BE49-F238E27FC236}">
                <a16:creationId xmlns:a16="http://schemas.microsoft.com/office/drawing/2014/main" id="{F7466E94-813F-CDD6-622C-5AF420EDF079}"/>
              </a:ext>
            </a:extLst>
          </p:cNvPr>
          <p:cNvGrpSpPr/>
          <p:nvPr/>
        </p:nvGrpSpPr>
        <p:grpSpPr>
          <a:xfrm>
            <a:off x="1537210" y="1384320"/>
            <a:ext cx="1283040" cy="1200960"/>
            <a:chOff x="1537210" y="728160"/>
            <a:chExt cx="1283040" cy="12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0">
                  <a:extLst>
                    <a:ext uri="{FF2B5EF4-FFF2-40B4-BE49-F238E27FC236}">
                      <a16:creationId xmlns:a16="http://schemas.microsoft.com/office/drawing/2014/main" id="{1C9B37F3-4970-4F8D-51B7-D94D7CA64031}"/>
                    </a:ext>
                  </a:extLst>
                </p14:cNvPr>
                <p14:cNvContentPartPr/>
                <p14:nvPr/>
              </p14:nvContentPartPr>
              <p14:xfrm>
                <a:off x="1825570" y="1117320"/>
                <a:ext cx="515520" cy="604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91E4224-F322-C7D1-6FD8-0D41E9CCF3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1250" y="1113000"/>
                  <a:ext cx="524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1">
                  <a:extLst>
                    <a:ext uri="{FF2B5EF4-FFF2-40B4-BE49-F238E27FC236}">
                      <a16:creationId xmlns:a16="http://schemas.microsoft.com/office/drawing/2014/main" id="{C796B6DB-14FB-B7E5-680B-8E058963F5E2}"/>
                    </a:ext>
                  </a:extLst>
                </p14:cNvPr>
                <p14:cNvContentPartPr/>
                <p14:nvPr/>
              </p14:nvContentPartPr>
              <p14:xfrm>
                <a:off x="2069290" y="1696920"/>
                <a:ext cx="101160" cy="200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BB06E42-F27D-4EAE-2E46-3B8D3D4B0F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4970" y="1692600"/>
                  <a:ext cx="109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2">
                  <a:extLst>
                    <a:ext uri="{FF2B5EF4-FFF2-40B4-BE49-F238E27FC236}">
                      <a16:creationId xmlns:a16="http://schemas.microsoft.com/office/drawing/2014/main" id="{C7CE178B-F6AA-A0F8-CCBE-889A3CA8D725}"/>
                    </a:ext>
                  </a:extLst>
                </p14:cNvPr>
                <p14:cNvContentPartPr/>
                <p14:nvPr/>
              </p14:nvContentPartPr>
              <p14:xfrm>
                <a:off x="2070370" y="1814640"/>
                <a:ext cx="179640" cy="114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BADC29A-E151-D298-E4F9-E6A89B6A25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6050" y="1810320"/>
                  <a:ext cx="188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3">
                  <a:extLst>
                    <a:ext uri="{FF2B5EF4-FFF2-40B4-BE49-F238E27FC236}">
                      <a16:creationId xmlns:a16="http://schemas.microsoft.com/office/drawing/2014/main" id="{82EAF997-1523-97A0-B511-C2C1E6939372}"/>
                    </a:ext>
                  </a:extLst>
                </p14:cNvPr>
                <p14:cNvContentPartPr/>
                <p14:nvPr/>
              </p14:nvContentPartPr>
              <p14:xfrm>
                <a:off x="2320570" y="1541400"/>
                <a:ext cx="173880" cy="250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C38CF5A-1574-0550-AB8E-9FC16C056B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6250" y="1537080"/>
                  <a:ext cx="182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4">
                  <a:extLst>
                    <a:ext uri="{FF2B5EF4-FFF2-40B4-BE49-F238E27FC236}">
                      <a16:creationId xmlns:a16="http://schemas.microsoft.com/office/drawing/2014/main" id="{84F02456-C941-529D-0A5D-E1D24A8DD512}"/>
                    </a:ext>
                  </a:extLst>
                </p14:cNvPr>
                <p14:cNvContentPartPr/>
                <p14:nvPr/>
              </p14:nvContentPartPr>
              <p14:xfrm>
                <a:off x="1563490" y="1379400"/>
                <a:ext cx="321840" cy="76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A515B99-71E2-53FB-4529-0640730738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9170" y="1375080"/>
                  <a:ext cx="330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5">
                  <a:extLst>
                    <a:ext uri="{FF2B5EF4-FFF2-40B4-BE49-F238E27FC236}">
                      <a16:creationId xmlns:a16="http://schemas.microsoft.com/office/drawing/2014/main" id="{DAE5209D-31E9-828E-6BD4-068B62942581}"/>
                    </a:ext>
                  </a:extLst>
                </p14:cNvPr>
                <p14:cNvContentPartPr/>
                <p14:nvPr/>
              </p14:nvContentPartPr>
              <p14:xfrm>
                <a:off x="1537210" y="1348440"/>
                <a:ext cx="56160" cy="131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20CBAD1-9503-67F8-57AB-7F5D6ECDF9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32890" y="1344120"/>
                  <a:ext cx="64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6">
                  <a:extLst>
                    <a:ext uri="{FF2B5EF4-FFF2-40B4-BE49-F238E27FC236}">
                      <a16:creationId xmlns:a16="http://schemas.microsoft.com/office/drawing/2014/main" id="{2BF576FF-4952-EFDB-CEB3-54AD927021F5}"/>
                    </a:ext>
                  </a:extLst>
                </p14:cNvPr>
                <p14:cNvContentPartPr/>
                <p14:nvPr/>
              </p14:nvContentPartPr>
              <p14:xfrm>
                <a:off x="1546930" y="1334760"/>
                <a:ext cx="117000" cy="55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9B6D9FE-B8F3-7593-CA7D-A4541F5553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2610" y="1330440"/>
                  <a:ext cx="125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7">
                  <a:extLst>
                    <a:ext uri="{FF2B5EF4-FFF2-40B4-BE49-F238E27FC236}">
                      <a16:creationId xmlns:a16="http://schemas.microsoft.com/office/drawing/2014/main" id="{307E1AC3-C976-4977-BC45-8F9E4A8909F6}"/>
                    </a:ext>
                  </a:extLst>
                </p14:cNvPr>
                <p14:cNvContentPartPr/>
                <p14:nvPr/>
              </p14:nvContentPartPr>
              <p14:xfrm>
                <a:off x="1642690" y="1163040"/>
                <a:ext cx="308160" cy="120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44E31C-A1AA-3275-45AB-495121DD05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38370" y="1158720"/>
                  <a:ext cx="31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8">
                  <a:extLst>
                    <a:ext uri="{FF2B5EF4-FFF2-40B4-BE49-F238E27FC236}">
                      <a16:creationId xmlns:a16="http://schemas.microsoft.com/office/drawing/2014/main" id="{85C0F170-025C-7029-E7F1-0569446D8D33}"/>
                    </a:ext>
                  </a:extLst>
                </p14:cNvPr>
                <p14:cNvContentPartPr/>
                <p14:nvPr/>
              </p14:nvContentPartPr>
              <p14:xfrm>
                <a:off x="1652770" y="1115160"/>
                <a:ext cx="125640" cy="90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754740A-BBD5-D494-2BBB-C69FA6BC99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48450" y="1110840"/>
                  <a:ext cx="134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19">
                  <a:extLst>
                    <a:ext uri="{FF2B5EF4-FFF2-40B4-BE49-F238E27FC236}">
                      <a16:creationId xmlns:a16="http://schemas.microsoft.com/office/drawing/2014/main" id="{4F73B545-20E0-2247-FD90-D5A370F84BF5}"/>
                    </a:ext>
                  </a:extLst>
                </p14:cNvPr>
                <p14:cNvContentPartPr/>
                <p14:nvPr/>
              </p14:nvContentPartPr>
              <p14:xfrm>
                <a:off x="2275930" y="728160"/>
                <a:ext cx="102960" cy="224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40E7617-EAD6-BBF1-9697-5E7DFB489A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1610" y="723840"/>
                  <a:ext cx="111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0">
                  <a:extLst>
                    <a:ext uri="{FF2B5EF4-FFF2-40B4-BE49-F238E27FC236}">
                      <a16:creationId xmlns:a16="http://schemas.microsoft.com/office/drawing/2014/main" id="{9017FD4E-1FD8-721A-F31E-819912B2A5F2}"/>
                    </a:ext>
                  </a:extLst>
                </p14:cNvPr>
                <p14:cNvContentPartPr/>
                <p14:nvPr/>
              </p14:nvContentPartPr>
              <p14:xfrm>
                <a:off x="2255410" y="903840"/>
                <a:ext cx="71640" cy="108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10F75BD-0473-C7AB-0A33-C0CED85B98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51090" y="899520"/>
                  <a:ext cx="8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1">
                  <a:extLst>
                    <a:ext uri="{FF2B5EF4-FFF2-40B4-BE49-F238E27FC236}">
                      <a16:creationId xmlns:a16="http://schemas.microsoft.com/office/drawing/2014/main" id="{64A9DCF5-A5D9-6BE6-4899-E936D6CDACBA}"/>
                    </a:ext>
                  </a:extLst>
                </p14:cNvPr>
                <p14:cNvContentPartPr/>
                <p14:nvPr/>
              </p14:nvContentPartPr>
              <p14:xfrm>
                <a:off x="2552410" y="798000"/>
                <a:ext cx="267840" cy="339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683973C-3EE9-A119-1050-F62FBA0BF9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8090" y="793680"/>
                  <a:ext cx="276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43">
                  <a:extLst>
                    <a:ext uri="{FF2B5EF4-FFF2-40B4-BE49-F238E27FC236}">
                      <a16:creationId xmlns:a16="http://schemas.microsoft.com/office/drawing/2014/main" id="{D8EA693A-6AFE-14CA-B815-704BA6359243}"/>
                    </a:ext>
                  </a:extLst>
                </p14:cNvPr>
                <p14:cNvContentPartPr/>
                <p14:nvPr/>
              </p14:nvContentPartPr>
              <p14:xfrm>
                <a:off x="2001970" y="1300920"/>
                <a:ext cx="212040" cy="257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F163D80-CB6F-54FE-2CE9-B1463AF9E8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7650" y="1296600"/>
                  <a:ext cx="2206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46">
            <a:extLst>
              <a:ext uri="{FF2B5EF4-FFF2-40B4-BE49-F238E27FC236}">
                <a16:creationId xmlns:a16="http://schemas.microsoft.com/office/drawing/2014/main" id="{139391FA-06C7-0710-BF0A-BBC491F98ACA}"/>
              </a:ext>
            </a:extLst>
          </p:cNvPr>
          <p:cNvGrpSpPr/>
          <p:nvPr/>
        </p:nvGrpSpPr>
        <p:grpSpPr>
          <a:xfrm>
            <a:off x="3601090" y="1260480"/>
            <a:ext cx="1187640" cy="1386720"/>
            <a:chOff x="3601090" y="604320"/>
            <a:chExt cx="1187640" cy="13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4">
                  <a:extLst>
                    <a:ext uri="{FF2B5EF4-FFF2-40B4-BE49-F238E27FC236}">
                      <a16:creationId xmlns:a16="http://schemas.microsoft.com/office/drawing/2014/main" id="{9A61995B-A194-810E-E95A-E2DA624EB629}"/>
                    </a:ext>
                  </a:extLst>
                </p14:cNvPr>
                <p14:cNvContentPartPr/>
                <p14:nvPr/>
              </p14:nvContentPartPr>
              <p14:xfrm>
                <a:off x="3627730" y="767760"/>
                <a:ext cx="1050480" cy="1068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D57ABFB-BE5E-0A4D-7B53-E234EEE63B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3410" y="763440"/>
                  <a:ext cx="105912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잉크 25">
                  <a:extLst>
                    <a:ext uri="{FF2B5EF4-FFF2-40B4-BE49-F238E27FC236}">
                      <a16:creationId xmlns:a16="http://schemas.microsoft.com/office/drawing/2014/main" id="{01E7DA58-1FCC-17EE-F336-77B66D39858F}"/>
                    </a:ext>
                  </a:extLst>
                </p14:cNvPr>
                <p14:cNvContentPartPr/>
                <p14:nvPr/>
              </p14:nvContentPartPr>
              <p14:xfrm>
                <a:off x="3982690" y="1083480"/>
                <a:ext cx="438480" cy="445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C427E0C-C137-24A4-5FF5-63310A0ACE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78370" y="1079160"/>
                  <a:ext cx="447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7B46100-3D00-0AC6-BBD9-4041D65D700D}"/>
                    </a:ext>
                  </a:extLst>
                </p14:cNvPr>
                <p14:cNvContentPartPr/>
                <p14:nvPr/>
              </p14:nvContentPartPr>
              <p14:xfrm>
                <a:off x="3717010" y="1026960"/>
                <a:ext cx="298080" cy="147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9FD4F00-5F2A-9EE0-AF1F-EA75805974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2690" y="1022640"/>
                  <a:ext cx="306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1146282-A8B5-74B7-17BF-CE4106481773}"/>
                    </a:ext>
                  </a:extLst>
                </p14:cNvPr>
                <p14:cNvContentPartPr/>
                <p14:nvPr/>
              </p14:nvContentPartPr>
              <p14:xfrm>
                <a:off x="3721690" y="1016880"/>
                <a:ext cx="32760" cy="85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3F0AB84-9B58-76E6-E68D-43F44B3879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17370" y="1012560"/>
                  <a:ext cx="41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42F054E-1120-67E4-9506-555F57E83AD9}"/>
                    </a:ext>
                  </a:extLst>
                </p14:cNvPr>
                <p14:cNvContentPartPr/>
                <p14:nvPr/>
              </p14:nvContentPartPr>
              <p14:xfrm>
                <a:off x="3741490" y="981600"/>
                <a:ext cx="110880" cy="14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25B29F5-2C78-2EC9-0EE5-1FA5C37C8B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37170" y="977280"/>
                  <a:ext cx="11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6FB48EA-D55F-A608-DEF6-4CAEA3A3D150}"/>
                    </a:ext>
                  </a:extLst>
                </p14:cNvPr>
                <p14:cNvContentPartPr/>
                <p14:nvPr/>
              </p14:nvContentPartPr>
              <p14:xfrm>
                <a:off x="4511170" y="1308120"/>
                <a:ext cx="174600" cy="15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7E8388B-C861-C7F7-C6A9-BF9220A423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06850" y="1303800"/>
                  <a:ext cx="183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6BDD277-82FC-D760-3C8E-7BA955C4CCE1}"/>
                    </a:ext>
                  </a:extLst>
                </p14:cNvPr>
                <p14:cNvContentPartPr/>
                <p14:nvPr/>
              </p14:nvContentPartPr>
              <p14:xfrm>
                <a:off x="4727170" y="1231440"/>
                <a:ext cx="61560" cy="144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8DB0023-3548-3F75-ED74-A64F40A225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2850" y="1227120"/>
                  <a:ext cx="7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1126FA8-C06B-C0CD-E76C-374C944ED96C}"/>
                    </a:ext>
                  </a:extLst>
                </p14:cNvPr>
                <p14:cNvContentPartPr/>
                <p14:nvPr/>
              </p14:nvContentPartPr>
              <p14:xfrm>
                <a:off x="4387690" y="1534920"/>
                <a:ext cx="178920" cy="59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4459656-922A-6DCC-2CE3-406EE572F0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83370" y="1530600"/>
                  <a:ext cx="187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FBE13E5-E77A-E308-B273-CE3C6FB9D068}"/>
                    </a:ext>
                  </a:extLst>
                </p14:cNvPr>
                <p14:cNvContentPartPr/>
                <p14:nvPr/>
              </p14:nvContentPartPr>
              <p14:xfrm>
                <a:off x="4590010" y="1520880"/>
                <a:ext cx="37080" cy="131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E6BA674-186A-75F0-6502-138DB41BD1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85690" y="1516560"/>
                  <a:ext cx="45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E2CD52A-BE9D-8504-D9D7-4605C94ACD4C}"/>
                    </a:ext>
                  </a:extLst>
                </p14:cNvPr>
                <p14:cNvContentPartPr/>
                <p14:nvPr/>
              </p14:nvContentPartPr>
              <p14:xfrm>
                <a:off x="3668770" y="1266360"/>
                <a:ext cx="155880" cy="44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1A8B708-D1FC-7DA4-DE1F-83349FCD2D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4450" y="1262040"/>
                  <a:ext cx="164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6A1FB3E-A3CB-13A6-455A-82887C00C180}"/>
                    </a:ext>
                  </a:extLst>
                </p14:cNvPr>
                <p14:cNvContentPartPr/>
                <p14:nvPr/>
              </p14:nvContentPartPr>
              <p14:xfrm>
                <a:off x="3601090" y="1179600"/>
                <a:ext cx="111600" cy="153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C25DFBA-D7EA-A8B0-58FB-2126A764B7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6770" y="1175280"/>
                  <a:ext cx="120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8068C9A-7D99-97AC-2A68-99106BEC6119}"/>
                    </a:ext>
                  </a:extLst>
                </p14:cNvPr>
                <p14:cNvContentPartPr/>
                <p14:nvPr/>
              </p14:nvContentPartPr>
              <p14:xfrm>
                <a:off x="4276810" y="604320"/>
                <a:ext cx="25920" cy="2566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A3FF1-A30E-13E9-B165-FA4EA520C1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2490" y="600000"/>
                  <a:ext cx="34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8BA9C37-8B34-67E1-4659-E6008AF93204}"/>
                    </a:ext>
                  </a:extLst>
                </p14:cNvPr>
                <p14:cNvContentPartPr/>
                <p14:nvPr/>
              </p14:nvContentPartPr>
              <p14:xfrm>
                <a:off x="4218850" y="841560"/>
                <a:ext cx="109080" cy="65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51C65BB-15F8-415C-6B0A-60511FF40D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14530" y="837240"/>
                  <a:ext cx="117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AD2F283-65E1-2D80-AAAB-FAE31025634B}"/>
                    </a:ext>
                  </a:extLst>
                </p14:cNvPr>
                <p14:cNvContentPartPr/>
                <p14:nvPr/>
              </p14:nvContentPartPr>
              <p14:xfrm>
                <a:off x="4497130" y="639240"/>
                <a:ext cx="267120" cy="365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887B9A7-E34F-FEC5-8D64-EAC01F4A81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92810" y="634920"/>
                  <a:ext cx="275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40">
                  <a:extLst>
                    <a:ext uri="{FF2B5EF4-FFF2-40B4-BE49-F238E27FC236}">
                      <a16:creationId xmlns:a16="http://schemas.microsoft.com/office/drawing/2014/main" id="{D34C6A7C-0860-B415-A3D9-7B0C335BE1E2}"/>
                    </a:ext>
                  </a:extLst>
                </p14:cNvPr>
                <p14:cNvContentPartPr/>
                <p14:nvPr/>
              </p14:nvContentPartPr>
              <p14:xfrm>
                <a:off x="3806650" y="1707360"/>
                <a:ext cx="112680" cy="283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FBDE8A6-64A4-98F6-F0B5-9ED3521899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02330" y="1703040"/>
                  <a:ext cx="121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1">
                  <a:extLst>
                    <a:ext uri="{FF2B5EF4-FFF2-40B4-BE49-F238E27FC236}">
                      <a16:creationId xmlns:a16="http://schemas.microsoft.com/office/drawing/2014/main" id="{56769854-CF16-9B42-42F1-EC5FEF397A3B}"/>
                    </a:ext>
                  </a:extLst>
                </p14:cNvPr>
                <p14:cNvContentPartPr/>
                <p14:nvPr/>
              </p14:nvContentPartPr>
              <p14:xfrm>
                <a:off x="3859210" y="1642920"/>
                <a:ext cx="133200" cy="87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72AD680-C822-D771-40A2-59B7257AA4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54890" y="1638600"/>
                  <a:ext cx="141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잉크 45">
                  <a:extLst>
                    <a:ext uri="{FF2B5EF4-FFF2-40B4-BE49-F238E27FC236}">
                      <a16:creationId xmlns:a16="http://schemas.microsoft.com/office/drawing/2014/main" id="{7C3CBA76-813C-2903-B5F0-64AC8EB6AB16}"/>
                    </a:ext>
                  </a:extLst>
                </p14:cNvPr>
                <p14:cNvContentPartPr/>
                <p14:nvPr/>
              </p14:nvContentPartPr>
              <p14:xfrm>
                <a:off x="4113010" y="1200120"/>
                <a:ext cx="171000" cy="172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C866B2-742A-36A1-56F0-798FF80029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8690" y="1195800"/>
                  <a:ext cx="1796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67">
            <a:extLst>
              <a:ext uri="{FF2B5EF4-FFF2-40B4-BE49-F238E27FC236}">
                <a16:creationId xmlns:a16="http://schemas.microsoft.com/office/drawing/2014/main" id="{FE785FF1-87ED-0CD2-4E00-638E6B86A3F9}"/>
              </a:ext>
            </a:extLst>
          </p:cNvPr>
          <p:cNvGrpSpPr/>
          <p:nvPr/>
        </p:nvGrpSpPr>
        <p:grpSpPr>
          <a:xfrm>
            <a:off x="1392130" y="3247320"/>
            <a:ext cx="2259000" cy="562680"/>
            <a:chOff x="1392130" y="2591160"/>
            <a:chExt cx="225900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7">
                  <a:extLst>
                    <a:ext uri="{FF2B5EF4-FFF2-40B4-BE49-F238E27FC236}">
                      <a16:creationId xmlns:a16="http://schemas.microsoft.com/office/drawing/2014/main" id="{0935667F-D1CD-5CDF-DE96-3FC53B905337}"/>
                    </a:ext>
                  </a:extLst>
                </p14:cNvPr>
                <p14:cNvContentPartPr/>
                <p14:nvPr/>
              </p14:nvContentPartPr>
              <p14:xfrm>
                <a:off x="1423810" y="2731920"/>
                <a:ext cx="124920" cy="228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32822A5-DB8A-510C-BE14-8A0F42DC80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19490" y="2727600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잉크 48">
                  <a:extLst>
                    <a:ext uri="{FF2B5EF4-FFF2-40B4-BE49-F238E27FC236}">
                      <a16:creationId xmlns:a16="http://schemas.microsoft.com/office/drawing/2014/main" id="{966E1BDB-A248-8F9C-BD18-3BFDA7AA5BB5}"/>
                    </a:ext>
                  </a:extLst>
                </p14:cNvPr>
                <p14:cNvContentPartPr/>
                <p14:nvPr/>
              </p14:nvContentPartPr>
              <p14:xfrm>
                <a:off x="1392130" y="2768640"/>
                <a:ext cx="120960" cy="1285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0A10A99-943B-5688-F6EF-BC40FF1091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87810" y="2764320"/>
                  <a:ext cx="12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9">
                  <a:extLst>
                    <a:ext uri="{FF2B5EF4-FFF2-40B4-BE49-F238E27FC236}">
                      <a16:creationId xmlns:a16="http://schemas.microsoft.com/office/drawing/2014/main" id="{0D1F326E-851E-091B-ABE7-CDC78048A471}"/>
                    </a:ext>
                  </a:extLst>
                </p14:cNvPr>
                <p14:cNvContentPartPr/>
                <p14:nvPr/>
              </p14:nvContentPartPr>
              <p14:xfrm>
                <a:off x="1594090" y="2883480"/>
                <a:ext cx="79200" cy="316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EFF0F99-0507-8726-0507-9B0685854D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89770" y="2879160"/>
                  <a:ext cx="87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52">
                  <a:extLst>
                    <a:ext uri="{FF2B5EF4-FFF2-40B4-BE49-F238E27FC236}">
                      <a16:creationId xmlns:a16="http://schemas.microsoft.com/office/drawing/2014/main" id="{9DF956D6-1227-D919-3291-EF8C4F09F4A7}"/>
                    </a:ext>
                  </a:extLst>
                </p14:cNvPr>
                <p14:cNvContentPartPr/>
                <p14:nvPr/>
              </p14:nvContentPartPr>
              <p14:xfrm>
                <a:off x="1652770" y="2798520"/>
                <a:ext cx="68400" cy="192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1A5BE13-6929-229C-1B5E-4908177C90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48450" y="2794200"/>
                  <a:ext cx="77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53">
                  <a:extLst>
                    <a:ext uri="{FF2B5EF4-FFF2-40B4-BE49-F238E27FC236}">
                      <a16:creationId xmlns:a16="http://schemas.microsoft.com/office/drawing/2014/main" id="{06BE3A4D-8B40-ABFD-74E5-7C99D9513F25}"/>
                    </a:ext>
                  </a:extLst>
                </p14:cNvPr>
                <p14:cNvContentPartPr/>
                <p14:nvPr/>
              </p14:nvContentPartPr>
              <p14:xfrm>
                <a:off x="1855090" y="2771520"/>
                <a:ext cx="72720" cy="396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F2465D2-E435-E484-985C-8AF6019BF3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50770" y="2767200"/>
                  <a:ext cx="81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54">
                  <a:extLst>
                    <a:ext uri="{FF2B5EF4-FFF2-40B4-BE49-F238E27FC236}">
                      <a16:creationId xmlns:a16="http://schemas.microsoft.com/office/drawing/2014/main" id="{778A891F-BFC7-367F-C33B-75AD420DDB8E}"/>
                    </a:ext>
                  </a:extLst>
                </p14:cNvPr>
                <p14:cNvContentPartPr/>
                <p14:nvPr/>
              </p14:nvContentPartPr>
              <p14:xfrm>
                <a:off x="1883530" y="2834160"/>
                <a:ext cx="59760" cy="37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804E578-8DC5-EE45-A0DE-A564D373CD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9210" y="2829840"/>
                  <a:ext cx="68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56">
                  <a:extLst>
                    <a:ext uri="{FF2B5EF4-FFF2-40B4-BE49-F238E27FC236}">
                      <a16:creationId xmlns:a16="http://schemas.microsoft.com/office/drawing/2014/main" id="{3DB0954D-A9A3-B61E-A9FB-E566876D89C9}"/>
                    </a:ext>
                  </a:extLst>
                </p14:cNvPr>
                <p14:cNvContentPartPr/>
                <p14:nvPr/>
              </p14:nvContentPartPr>
              <p14:xfrm>
                <a:off x="2174770" y="2591160"/>
                <a:ext cx="774720" cy="426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ED0BFC9-00A2-A07F-38B9-CA3C0F3E44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70450" y="2586840"/>
                  <a:ext cx="783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7">
                  <a:extLst>
                    <a:ext uri="{FF2B5EF4-FFF2-40B4-BE49-F238E27FC236}">
                      <a16:creationId xmlns:a16="http://schemas.microsoft.com/office/drawing/2014/main" id="{F1245AD9-B88F-0BE1-02B8-CDF2BE9DB31A}"/>
                    </a:ext>
                  </a:extLst>
                </p14:cNvPr>
                <p14:cNvContentPartPr/>
                <p14:nvPr/>
              </p14:nvContentPartPr>
              <p14:xfrm>
                <a:off x="2451970" y="2836680"/>
                <a:ext cx="25200" cy="168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74A22EE-41BA-8EF6-5EBE-87FC7CBFF9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7650" y="2832360"/>
                  <a:ext cx="33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8">
                  <a:extLst>
                    <a:ext uri="{FF2B5EF4-FFF2-40B4-BE49-F238E27FC236}">
                      <a16:creationId xmlns:a16="http://schemas.microsoft.com/office/drawing/2014/main" id="{060D0CD2-C64A-2B17-5877-6F53960E7253}"/>
                    </a:ext>
                  </a:extLst>
                </p14:cNvPr>
                <p14:cNvContentPartPr/>
                <p14:nvPr/>
              </p14:nvContentPartPr>
              <p14:xfrm>
                <a:off x="2603530" y="2866200"/>
                <a:ext cx="84240" cy="108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4E9FF38-B281-0CFB-A475-6A723DB911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99210" y="2861880"/>
                  <a:ext cx="92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9">
                  <a:extLst>
                    <a:ext uri="{FF2B5EF4-FFF2-40B4-BE49-F238E27FC236}">
                      <a16:creationId xmlns:a16="http://schemas.microsoft.com/office/drawing/2014/main" id="{4CA09CAE-4F28-F9C8-0323-590C9DB1FD61}"/>
                    </a:ext>
                  </a:extLst>
                </p14:cNvPr>
                <p14:cNvContentPartPr/>
                <p14:nvPr/>
              </p14:nvContentPartPr>
              <p14:xfrm>
                <a:off x="2739250" y="2770440"/>
                <a:ext cx="93960" cy="383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1428726-54F7-D223-97E7-0AC6F210AF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34930" y="2766120"/>
                  <a:ext cx="102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60">
                  <a:extLst>
                    <a:ext uri="{FF2B5EF4-FFF2-40B4-BE49-F238E27FC236}">
                      <a16:creationId xmlns:a16="http://schemas.microsoft.com/office/drawing/2014/main" id="{EF45F037-2139-37E0-7FBF-33C5F7FF741D}"/>
                    </a:ext>
                  </a:extLst>
                </p14:cNvPr>
                <p14:cNvContentPartPr/>
                <p14:nvPr/>
              </p14:nvContentPartPr>
              <p14:xfrm>
                <a:off x="2872810" y="2887080"/>
                <a:ext cx="57960" cy="40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7DD5176-ACBF-B17B-DDFC-A4867E926D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68490" y="2882760"/>
                  <a:ext cx="66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61">
                  <a:extLst>
                    <a:ext uri="{FF2B5EF4-FFF2-40B4-BE49-F238E27FC236}">
                      <a16:creationId xmlns:a16="http://schemas.microsoft.com/office/drawing/2014/main" id="{7158F76B-0BD8-C241-C7F5-297F8326B1B2}"/>
                    </a:ext>
                  </a:extLst>
                </p14:cNvPr>
                <p14:cNvContentPartPr/>
                <p14:nvPr/>
              </p14:nvContentPartPr>
              <p14:xfrm>
                <a:off x="2921050" y="2834880"/>
                <a:ext cx="34920" cy="193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F6BC7E7-9387-1C36-2F49-B65E0620E1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6730" y="2830560"/>
                  <a:ext cx="43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62">
                  <a:extLst>
                    <a:ext uri="{FF2B5EF4-FFF2-40B4-BE49-F238E27FC236}">
                      <a16:creationId xmlns:a16="http://schemas.microsoft.com/office/drawing/2014/main" id="{D24711BB-135F-93E0-998B-F807AE8A4377}"/>
                    </a:ext>
                  </a:extLst>
                </p14:cNvPr>
                <p14:cNvContentPartPr/>
                <p14:nvPr/>
              </p14:nvContentPartPr>
              <p14:xfrm>
                <a:off x="3186370" y="2791680"/>
                <a:ext cx="106920" cy="195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BA9E822-F288-0048-C9BD-342EE889D5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82050" y="2787360"/>
                  <a:ext cx="115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잉크 63">
                  <a:extLst>
                    <a:ext uri="{FF2B5EF4-FFF2-40B4-BE49-F238E27FC236}">
                      <a16:creationId xmlns:a16="http://schemas.microsoft.com/office/drawing/2014/main" id="{38AD0E61-4D09-A496-D6A7-FB54E07F1098}"/>
                    </a:ext>
                  </a:extLst>
                </p14:cNvPr>
                <p14:cNvContentPartPr/>
                <p14:nvPr/>
              </p14:nvContentPartPr>
              <p14:xfrm>
                <a:off x="3140290" y="2824440"/>
                <a:ext cx="127800" cy="114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FDAD5C8-B8DF-C54A-5E8F-CAD80D1847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35970" y="2820120"/>
                  <a:ext cx="136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잉크 64">
                  <a:extLst>
                    <a:ext uri="{FF2B5EF4-FFF2-40B4-BE49-F238E27FC236}">
                      <a16:creationId xmlns:a16="http://schemas.microsoft.com/office/drawing/2014/main" id="{E26E02E6-9393-2782-B24A-058D1B9CCC17}"/>
                    </a:ext>
                  </a:extLst>
                </p14:cNvPr>
                <p14:cNvContentPartPr/>
                <p14:nvPr/>
              </p14:nvContentPartPr>
              <p14:xfrm>
                <a:off x="3332530" y="2795640"/>
                <a:ext cx="90360" cy="192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338C169-7312-5BE8-1BAE-36DC24B7F8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28210" y="2791320"/>
                  <a:ext cx="99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잉크 65">
                  <a:extLst>
                    <a:ext uri="{FF2B5EF4-FFF2-40B4-BE49-F238E27FC236}">
                      <a16:creationId xmlns:a16="http://schemas.microsoft.com/office/drawing/2014/main" id="{BDBA8E65-D6E4-6D02-0D83-2CCF3DAE5AA4}"/>
                    </a:ext>
                  </a:extLst>
                </p14:cNvPr>
                <p14:cNvContentPartPr/>
                <p14:nvPr/>
              </p14:nvContentPartPr>
              <p14:xfrm>
                <a:off x="3499930" y="2910480"/>
                <a:ext cx="67320" cy="252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F384F8-51C4-4649-3E0C-9F454162E3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95610" y="2906160"/>
                  <a:ext cx="75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잉크 66">
                  <a:extLst>
                    <a:ext uri="{FF2B5EF4-FFF2-40B4-BE49-F238E27FC236}">
                      <a16:creationId xmlns:a16="http://schemas.microsoft.com/office/drawing/2014/main" id="{075517B6-FEB8-AF18-77FE-EE8CBE6A59B5}"/>
                    </a:ext>
                  </a:extLst>
                </p14:cNvPr>
                <p14:cNvContentPartPr/>
                <p14:nvPr/>
              </p14:nvContentPartPr>
              <p14:xfrm>
                <a:off x="3633850" y="2860440"/>
                <a:ext cx="17280" cy="1490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61440D6-726D-214A-2108-7C82A600C9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9530" y="2856120"/>
                  <a:ext cx="2592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잉크 68">
                <a:extLst>
                  <a:ext uri="{FF2B5EF4-FFF2-40B4-BE49-F238E27FC236}">
                    <a16:creationId xmlns:a16="http://schemas.microsoft.com/office/drawing/2014/main" id="{9E1F284F-3502-E133-8D50-E1B7818D87F8}"/>
                  </a:ext>
                </a:extLst>
              </p14:cNvPr>
              <p14:cNvContentPartPr/>
              <p14:nvPr/>
            </p14:nvContentPartPr>
            <p14:xfrm>
              <a:off x="3934810" y="3452160"/>
              <a:ext cx="199800" cy="19080"/>
            </p14:xfrm>
          </p:contentPart>
        </mc:Choice>
        <mc:Fallback xmlns="">
          <p:pic>
            <p:nvPicPr>
              <p:cNvPr id="61" name="잉크 68">
                <a:extLst>
                  <a:ext uri="{FF2B5EF4-FFF2-40B4-BE49-F238E27FC236}">
                    <a16:creationId xmlns:a16="http://schemas.microsoft.com/office/drawing/2014/main" id="{9E1F284F-3502-E133-8D50-E1B7818D87F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30490" y="3447757"/>
                <a:ext cx="208440" cy="27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" name="잉크 69">
                <a:extLst>
                  <a:ext uri="{FF2B5EF4-FFF2-40B4-BE49-F238E27FC236}">
                    <a16:creationId xmlns:a16="http://schemas.microsoft.com/office/drawing/2014/main" id="{A78DD660-D04A-8254-D967-27B45339D358}"/>
                  </a:ext>
                </a:extLst>
              </p14:cNvPr>
              <p14:cNvContentPartPr/>
              <p14:nvPr/>
            </p14:nvContentPartPr>
            <p14:xfrm>
              <a:off x="4041010" y="3339120"/>
              <a:ext cx="16200" cy="270000"/>
            </p14:xfrm>
          </p:contentPart>
        </mc:Choice>
        <mc:Fallback xmlns="">
          <p:pic>
            <p:nvPicPr>
              <p:cNvPr id="62" name="잉크 69">
                <a:extLst>
                  <a:ext uri="{FF2B5EF4-FFF2-40B4-BE49-F238E27FC236}">
                    <a16:creationId xmlns:a16="http://schemas.microsoft.com/office/drawing/2014/main" id="{A78DD660-D04A-8254-D967-27B45339D35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36690" y="3334800"/>
                <a:ext cx="24840" cy="27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그룹 93">
            <a:extLst>
              <a:ext uri="{FF2B5EF4-FFF2-40B4-BE49-F238E27FC236}">
                <a16:creationId xmlns:a16="http://schemas.microsoft.com/office/drawing/2014/main" id="{E82EBC70-311E-431D-D3D3-408F314338EA}"/>
              </a:ext>
            </a:extLst>
          </p:cNvPr>
          <p:cNvGrpSpPr/>
          <p:nvPr/>
        </p:nvGrpSpPr>
        <p:grpSpPr>
          <a:xfrm>
            <a:off x="4339450" y="3277920"/>
            <a:ext cx="991440" cy="494280"/>
            <a:chOff x="4339450" y="2621760"/>
            <a:chExt cx="99144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잉크 71">
                  <a:extLst>
                    <a:ext uri="{FF2B5EF4-FFF2-40B4-BE49-F238E27FC236}">
                      <a16:creationId xmlns:a16="http://schemas.microsoft.com/office/drawing/2014/main" id="{F7076220-1216-7640-82F1-8D6895A53F68}"/>
                    </a:ext>
                  </a:extLst>
                </p14:cNvPr>
                <p14:cNvContentPartPr/>
                <p14:nvPr/>
              </p14:nvContentPartPr>
              <p14:xfrm>
                <a:off x="4339450" y="2621760"/>
                <a:ext cx="518040" cy="362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A2A15B6-84C0-7417-937E-21C9FC1472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35130" y="2617440"/>
                  <a:ext cx="5266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잉크 72">
                  <a:extLst>
                    <a:ext uri="{FF2B5EF4-FFF2-40B4-BE49-F238E27FC236}">
                      <a16:creationId xmlns:a16="http://schemas.microsoft.com/office/drawing/2014/main" id="{2745A893-01E7-70AE-43F3-9E1760EF93CC}"/>
                    </a:ext>
                  </a:extLst>
                </p14:cNvPr>
                <p14:cNvContentPartPr/>
                <p14:nvPr/>
              </p14:nvContentPartPr>
              <p14:xfrm>
                <a:off x="4582810" y="2704200"/>
                <a:ext cx="89280" cy="4118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9EB950E-8A9A-04C7-E0CA-DBDBFA551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78490" y="2699880"/>
                  <a:ext cx="97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잉크 73">
                  <a:extLst>
                    <a:ext uri="{FF2B5EF4-FFF2-40B4-BE49-F238E27FC236}">
                      <a16:creationId xmlns:a16="http://schemas.microsoft.com/office/drawing/2014/main" id="{9483A7E8-2859-5106-9B58-80855FDD3BB5}"/>
                    </a:ext>
                  </a:extLst>
                </p14:cNvPr>
                <p14:cNvContentPartPr/>
                <p14:nvPr/>
              </p14:nvContentPartPr>
              <p14:xfrm>
                <a:off x="4736170" y="2807160"/>
                <a:ext cx="85680" cy="313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235D35D-37A5-D284-AAE3-B9A0F74AFF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31850" y="2802840"/>
                  <a:ext cx="94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잉크 74">
                  <a:extLst>
                    <a:ext uri="{FF2B5EF4-FFF2-40B4-BE49-F238E27FC236}">
                      <a16:creationId xmlns:a16="http://schemas.microsoft.com/office/drawing/2014/main" id="{B5BFE66F-5FE1-C1A5-A0A8-0D6B85581C68}"/>
                    </a:ext>
                  </a:extLst>
                </p14:cNvPr>
                <p14:cNvContentPartPr/>
                <p14:nvPr/>
              </p14:nvContentPartPr>
              <p14:xfrm>
                <a:off x="4764970" y="2779800"/>
                <a:ext cx="70920" cy="1641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9463FCB1-8B50-0DD0-C1FF-249E37BAF1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60650" y="2775480"/>
                  <a:ext cx="79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잉크 76">
                  <a:extLst>
                    <a:ext uri="{FF2B5EF4-FFF2-40B4-BE49-F238E27FC236}">
                      <a16:creationId xmlns:a16="http://schemas.microsoft.com/office/drawing/2014/main" id="{6F489EBA-8880-4905-F2C2-75772BB760B0}"/>
                    </a:ext>
                  </a:extLst>
                </p14:cNvPr>
                <p14:cNvContentPartPr/>
                <p14:nvPr/>
              </p14:nvContentPartPr>
              <p14:xfrm>
                <a:off x="5030650" y="2752080"/>
                <a:ext cx="130680" cy="2422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F2C8A6E-1EF0-749B-5027-EDBEBA8500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26330" y="2747760"/>
                  <a:ext cx="139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잉크 78">
                  <a:extLst>
                    <a:ext uri="{FF2B5EF4-FFF2-40B4-BE49-F238E27FC236}">
                      <a16:creationId xmlns:a16="http://schemas.microsoft.com/office/drawing/2014/main" id="{8832DC10-BFE6-7192-3FAC-9663F0F559EC}"/>
                    </a:ext>
                  </a:extLst>
                </p14:cNvPr>
                <p14:cNvContentPartPr/>
                <p14:nvPr/>
              </p14:nvContentPartPr>
              <p14:xfrm>
                <a:off x="5236930" y="2936040"/>
                <a:ext cx="72720" cy="133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F1DC15B0-2596-B671-25C1-012F14F838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2610" y="2931720"/>
                  <a:ext cx="81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잉크 79">
                  <a:extLst>
                    <a:ext uri="{FF2B5EF4-FFF2-40B4-BE49-F238E27FC236}">
                      <a16:creationId xmlns:a16="http://schemas.microsoft.com/office/drawing/2014/main" id="{86C7E9DD-D030-A987-A5D9-8632E410B61E}"/>
                    </a:ext>
                  </a:extLst>
                </p14:cNvPr>
                <p14:cNvContentPartPr/>
                <p14:nvPr/>
              </p14:nvContentPartPr>
              <p14:xfrm>
                <a:off x="5261770" y="2851800"/>
                <a:ext cx="69120" cy="1753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E32EB4B-B5F6-9C22-86F6-263E68106D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57450" y="2847480"/>
                  <a:ext cx="77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그룹 92">
            <a:extLst>
              <a:ext uri="{FF2B5EF4-FFF2-40B4-BE49-F238E27FC236}">
                <a16:creationId xmlns:a16="http://schemas.microsoft.com/office/drawing/2014/main" id="{0BE7E9CA-A458-9DE0-CC44-D02970E22550}"/>
              </a:ext>
            </a:extLst>
          </p:cNvPr>
          <p:cNvGrpSpPr/>
          <p:nvPr/>
        </p:nvGrpSpPr>
        <p:grpSpPr>
          <a:xfrm>
            <a:off x="6096250" y="3335520"/>
            <a:ext cx="1927800" cy="394200"/>
            <a:chOff x="6096250" y="2679360"/>
            <a:chExt cx="192780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잉크 80">
                  <a:extLst>
                    <a:ext uri="{FF2B5EF4-FFF2-40B4-BE49-F238E27FC236}">
                      <a16:creationId xmlns:a16="http://schemas.microsoft.com/office/drawing/2014/main" id="{AA3C386D-8000-1678-EFBF-254CF8607851}"/>
                    </a:ext>
                  </a:extLst>
                </p14:cNvPr>
                <p14:cNvContentPartPr/>
                <p14:nvPr/>
              </p14:nvContentPartPr>
              <p14:xfrm>
                <a:off x="6096250" y="2773320"/>
                <a:ext cx="106200" cy="2692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765ACB8-B9BE-0330-D922-E3CB5D5623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91930" y="2769000"/>
                  <a:ext cx="114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잉크 81">
                  <a:extLst>
                    <a:ext uri="{FF2B5EF4-FFF2-40B4-BE49-F238E27FC236}">
                      <a16:creationId xmlns:a16="http://schemas.microsoft.com/office/drawing/2014/main" id="{41739E1C-B484-3DFE-DF8B-8A319C0C7749}"/>
                    </a:ext>
                  </a:extLst>
                </p14:cNvPr>
                <p14:cNvContentPartPr/>
                <p14:nvPr/>
              </p14:nvContentPartPr>
              <p14:xfrm>
                <a:off x="6252490" y="2916600"/>
                <a:ext cx="109080" cy="741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D3D991D-67B6-2805-271C-BCE9A235633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48170" y="2912280"/>
                  <a:ext cx="117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잉크 82">
                  <a:extLst>
                    <a:ext uri="{FF2B5EF4-FFF2-40B4-BE49-F238E27FC236}">
                      <a16:creationId xmlns:a16="http://schemas.microsoft.com/office/drawing/2014/main" id="{A7FAFA83-21C8-DF10-E129-85CC39A55B96}"/>
                    </a:ext>
                  </a:extLst>
                </p14:cNvPr>
                <p14:cNvContentPartPr/>
                <p14:nvPr/>
              </p14:nvContentPartPr>
              <p14:xfrm>
                <a:off x="6310450" y="2868720"/>
                <a:ext cx="64080" cy="2048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58CCB90-5060-86CF-02E0-203C2D897FF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06130" y="2864400"/>
                  <a:ext cx="7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잉크 83">
                  <a:extLst>
                    <a:ext uri="{FF2B5EF4-FFF2-40B4-BE49-F238E27FC236}">
                      <a16:creationId xmlns:a16="http://schemas.microsoft.com/office/drawing/2014/main" id="{A018F129-86EC-9E15-02F2-48D2DB559D1C}"/>
                    </a:ext>
                  </a:extLst>
                </p14:cNvPr>
                <p14:cNvContentPartPr/>
                <p14:nvPr/>
              </p14:nvContentPartPr>
              <p14:xfrm>
                <a:off x="6472090" y="2858280"/>
                <a:ext cx="194040" cy="561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0BB04F1-0172-881E-97DB-56CB4486ED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67770" y="2853960"/>
                  <a:ext cx="202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잉크 84">
                  <a:extLst>
                    <a:ext uri="{FF2B5EF4-FFF2-40B4-BE49-F238E27FC236}">
                      <a16:creationId xmlns:a16="http://schemas.microsoft.com/office/drawing/2014/main" id="{23D4BA8B-873A-8D0F-F904-EA2630214154}"/>
                    </a:ext>
                  </a:extLst>
                </p14:cNvPr>
                <p14:cNvContentPartPr/>
                <p14:nvPr/>
              </p14:nvContentPartPr>
              <p14:xfrm>
                <a:off x="6816970" y="2821200"/>
                <a:ext cx="27000" cy="1659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DECC967-2346-88C0-4928-ED8A23DA21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2650" y="2816880"/>
                  <a:ext cx="35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잉크 85">
                  <a:extLst>
                    <a:ext uri="{FF2B5EF4-FFF2-40B4-BE49-F238E27FC236}">
                      <a16:creationId xmlns:a16="http://schemas.microsoft.com/office/drawing/2014/main" id="{7654FC1D-9E4A-1B29-A244-9D00ADCA4CB5}"/>
                    </a:ext>
                  </a:extLst>
                </p14:cNvPr>
                <p14:cNvContentPartPr/>
                <p14:nvPr/>
              </p14:nvContentPartPr>
              <p14:xfrm>
                <a:off x="6851890" y="2729400"/>
                <a:ext cx="190080" cy="2523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870B601-20D2-9E17-C261-BFEA484AC4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7570" y="2725080"/>
                  <a:ext cx="198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잉크 86">
                  <a:extLst>
                    <a:ext uri="{FF2B5EF4-FFF2-40B4-BE49-F238E27FC236}">
                      <a16:creationId xmlns:a16="http://schemas.microsoft.com/office/drawing/2014/main" id="{1F5D097D-C758-1087-B649-3DFA0C3F0511}"/>
                    </a:ext>
                  </a:extLst>
                </p14:cNvPr>
                <p14:cNvContentPartPr/>
                <p14:nvPr/>
              </p14:nvContentPartPr>
              <p14:xfrm>
                <a:off x="7153210" y="2679360"/>
                <a:ext cx="73440" cy="3560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BAAA976-AF9C-9CB2-429C-6C7AD4F41A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48890" y="2675040"/>
                  <a:ext cx="82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잉크 87">
                  <a:extLst>
                    <a:ext uri="{FF2B5EF4-FFF2-40B4-BE49-F238E27FC236}">
                      <a16:creationId xmlns:a16="http://schemas.microsoft.com/office/drawing/2014/main" id="{E7FED399-AFCC-82F0-A62B-20C46A00EE9E}"/>
                    </a:ext>
                  </a:extLst>
                </p14:cNvPr>
                <p14:cNvContentPartPr/>
                <p14:nvPr/>
              </p14:nvContentPartPr>
              <p14:xfrm>
                <a:off x="7298650" y="2787360"/>
                <a:ext cx="92160" cy="1216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57540A0B-76C7-AA3B-D9A9-F9D29FECC9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94330" y="2783040"/>
                  <a:ext cx="100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잉크 88">
                  <a:extLst>
                    <a:ext uri="{FF2B5EF4-FFF2-40B4-BE49-F238E27FC236}">
                      <a16:creationId xmlns:a16="http://schemas.microsoft.com/office/drawing/2014/main" id="{E6E9B6DB-211D-CA93-2E0F-2C746792469E}"/>
                    </a:ext>
                  </a:extLst>
                </p14:cNvPr>
                <p14:cNvContentPartPr/>
                <p14:nvPr/>
              </p14:nvContentPartPr>
              <p14:xfrm>
                <a:off x="7489090" y="2878080"/>
                <a:ext cx="16920" cy="1123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D79262D-A0DD-6951-D9AE-5F9FF217E1C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84770" y="2873760"/>
                  <a:ext cx="25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잉크 89">
                  <a:extLst>
                    <a:ext uri="{FF2B5EF4-FFF2-40B4-BE49-F238E27FC236}">
                      <a16:creationId xmlns:a16="http://schemas.microsoft.com/office/drawing/2014/main" id="{4610E866-D514-358C-638F-96C27F83115E}"/>
                    </a:ext>
                  </a:extLst>
                </p14:cNvPr>
                <p14:cNvContentPartPr/>
                <p14:nvPr/>
              </p14:nvContentPartPr>
              <p14:xfrm>
                <a:off x="7649290" y="2753520"/>
                <a:ext cx="145440" cy="374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109DF82-07D9-BB58-4F33-E716BB724D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44970" y="2749200"/>
                  <a:ext cx="154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잉크 90">
                  <a:extLst>
                    <a:ext uri="{FF2B5EF4-FFF2-40B4-BE49-F238E27FC236}">
                      <a16:creationId xmlns:a16="http://schemas.microsoft.com/office/drawing/2014/main" id="{84A60A7F-F413-55DF-F4EA-075249519E9F}"/>
                    </a:ext>
                  </a:extLst>
                </p14:cNvPr>
                <p14:cNvContentPartPr/>
                <p14:nvPr/>
              </p14:nvContentPartPr>
              <p14:xfrm>
                <a:off x="7694650" y="2801400"/>
                <a:ext cx="135720" cy="1764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2770AA6-E321-BA55-C197-C6CBDA0B2B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0330" y="2797080"/>
                  <a:ext cx="144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잉크 91">
                  <a:extLst>
                    <a:ext uri="{FF2B5EF4-FFF2-40B4-BE49-F238E27FC236}">
                      <a16:creationId xmlns:a16="http://schemas.microsoft.com/office/drawing/2014/main" id="{8F935E64-F66C-21B9-FBB6-3D4F4B30A607}"/>
                    </a:ext>
                  </a:extLst>
                </p14:cNvPr>
                <p14:cNvContentPartPr/>
                <p14:nvPr/>
              </p14:nvContentPartPr>
              <p14:xfrm>
                <a:off x="7954210" y="2683680"/>
                <a:ext cx="69840" cy="3333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21F2048-07C0-2FE8-F204-A63CDD0EB3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49890" y="2679360"/>
                  <a:ext cx="78480" cy="34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338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975143-5CF2-F9C8-AAAE-37DAE232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2" y="2851887"/>
            <a:ext cx="1666875" cy="400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35A357-76E9-584D-6BF5-21BB5165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412" y="2816335"/>
            <a:ext cx="1914525" cy="438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322712-2772-7DEA-9027-B21BDE5A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1" y="3578864"/>
            <a:ext cx="5983357" cy="6595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81FDD6-2296-0EB4-0E40-E78BCC4082F1}"/>
              </a:ext>
            </a:extLst>
          </p:cNvPr>
          <p:cNvGrpSpPr/>
          <p:nvPr/>
        </p:nvGrpSpPr>
        <p:grpSpPr>
          <a:xfrm>
            <a:off x="400878" y="457200"/>
            <a:ext cx="8189843" cy="1115443"/>
            <a:chOff x="496957" y="3154363"/>
            <a:chExt cx="8189843" cy="111544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6C46A8-9403-01C5-0E91-CE4C756D9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3436317"/>
              <a:ext cx="8153400" cy="833489"/>
            </a:xfrm>
            <a:prstGeom prst="rect">
              <a:avLst/>
            </a:prstGeom>
          </p:spPr>
        </p:pic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01B9C1B5-94EB-BE2F-F398-FB8C1C6E8B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0277023"/>
                </p:ext>
              </p:extLst>
            </p:nvPr>
          </p:nvGraphicFramePr>
          <p:xfrm>
            <a:off x="496957" y="3154363"/>
            <a:ext cx="495300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221040" imgH="137160" progId="Equation.Ribbit">
                    <p:embed/>
                  </p:oleObj>
                </mc:Choice>
                <mc:Fallback>
                  <p:oleObj name="Formula" r:id="rId6" imgW="221040" imgH="137160" progId="Equation.Ribbit">
                    <p:embed/>
                    <p:pic>
                      <p:nvPicPr>
                        <p:cNvPr id="19" name="개체 18">
                          <a:extLst>
                            <a:ext uri="{FF2B5EF4-FFF2-40B4-BE49-F238E27FC236}">
                              <a16:creationId xmlns:a16="http://schemas.microsoft.com/office/drawing/2014/main" id="{01B9C1B5-94EB-BE2F-F398-FB8C1C6E8B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957" y="3154363"/>
                          <a:ext cx="495300" cy="274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93C7FC2-6B1F-4490-50B8-508B6B174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22" y="4625115"/>
            <a:ext cx="6686078" cy="5552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168EE7-FB51-BEF4-BF8F-8D2D01C1C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5446855"/>
            <a:ext cx="7391398" cy="6491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18E2AA-5C28-7C78-6B6A-1F6F7241D617}"/>
              </a:ext>
            </a:extLst>
          </p:cNvPr>
          <p:cNvSpPr txBox="1"/>
          <p:nvPr/>
        </p:nvSpPr>
        <p:spPr>
          <a:xfrm>
            <a:off x="685800" y="2232885"/>
            <a:ext cx="6216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Given       , everything is Gaussian. (Joint is not.)</a:t>
            </a:r>
            <a:endParaRPr lang="ko-KR" altLang="en-US" dirty="0"/>
          </a:p>
        </p:txBody>
      </p:sp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4FA9C519-9959-8115-C366-7B2E0A64F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690155"/>
              </p:ext>
            </p:extLst>
          </p:nvPr>
        </p:nvGraphicFramePr>
        <p:xfrm>
          <a:off x="1624442" y="2356411"/>
          <a:ext cx="412413" cy="30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2120" imgH="108000" progId="Equation.Ribbit">
                  <p:embed/>
                </p:oleObj>
              </mc:Choice>
              <mc:Fallback>
                <p:oleObj name="Formula" r:id="rId10" imgW="132120" imgH="108000" progId="Equation.Ribbit">
                  <p:embed/>
                  <p:pic>
                    <p:nvPicPr>
                      <p:cNvPr id="28" name="개체 27">
                        <a:extLst>
                          <a:ext uri="{FF2B5EF4-FFF2-40B4-BE49-F238E27FC236}">
                            <a16:creationId xmlns:a16="http://schemas.microsoft.com/office/drawing/2014/main" id="{4FA9C519-9959-8115-C366-7B2E0A64FE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442" y="2356411"/>
                        <a:ext cx="412413" cy="3021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8549386-55F8-455B-62FE-AFDDF4DE5F3A}"/>
                  </a:ext>
                </a:extLst>
              </p14:cNvPr>
              <p14:cNvContentPartPr/>
              <p14:nvPr/>
            </p14:nvContentPartPr>
            <p14:xfrm>
              <a:off x="230050" y="4494000"/>
              <a:ext cx="336960" cy="4737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8549386-55F8-455B-62FE-AFDDF4DE5F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730" y="4489680"/>
                <a:ext cx="3456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FCF852-5AB6-8EAF-E0F6-7201C7119F4C}"/>
              </a:ext>
            </a:extLst>
          </p:cNvPr>
          <p:cNvGrpSpPr/>
          <p:nvPr/>
        </p:nvGrpSpPr>
        <p:grpSpPr>
          <a:xfrm>
            <a:off x="1920610" y="5139840"/>
            <a:ext cx="2858040" cy="420840"/>
            <a:chOff x="1920610" y="5139840"/>
            <a:chExt cx="285804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373FE35-9B9D-29D3-817F-1C8E2CBCE743}"/>
                    </a:ext>
                  </a:extLst>
                </p14:cNvPr>
                <p14:cNvContentPartPr/>
                <p14:nvPr/>
              </p14:nvContentPartPr>
              <p14:xfrm>
                <a:off x="1920610" y="5165040"/>
                <a:ext cx="2824920" cy="395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373FE35-9B9D-29D3-817F-1C8E2CBCE7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6290" y="5160720"/>
                  <a:ext cx="2833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6A33F40-73BD-9CDC-1E4F-03384E080B94}"/>
                    </a:ext>
                  </a:extLst>
                </p14:cNvPr>
                <p14:cNvContentPartPr/>
                <p14:nvPr/>
              </p14:nvContentPartPr>
              <p14:xfrm>
                <a:off x="4655890" y="5139840"/>
                <a:ext cx="122760" cy="155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6A33F40-73BD-9CDC-1E4F-03384E080B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51570" y="5135520"/>
                  <a:ext cx="1314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019BC2-7FA0-FA83-7BA2-AA82C24709B7}"/>
              </a:ext>
            </a:extLst>
          </p:cNvPr>
          <p:cNvGrpSpPr/>
          <p:nvPr/>
        </p:nvGrpSpPr>
        <p:grpSpPr>
          <a:xfrm>
            <a:off x="6571810" y="5159640"/>
            <a:ext cx="133200" cy="355320"/>
            <a:chOff x="6571810" y="5159640"/>
            <a:chExt cx="1332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430B310-C755-2648-1069-417156FB895F}"/>
                    </a:ext>
                  </a:extLst>
                </p14:cNvPr>
                <p14:cNvContentPartPr/>
                <p14:nvPr/>
              </p14:nvContentPartPr>
              <p14:xfrm>
                <a:off x="6631570" y="5159640"/>
                <a:ext cx="35280" cy="355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430B310-C755-2648-1069-417156FB89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27250" y="5155320"/>
                  <a:ext cx="4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83FC53-FC0A-5A7F-44EB-CD959A9DE8FE}"/>
                    </a:ext>
                  </a:extLst>
                </p14:cNvPr>
                <p14:cNvContentPartPr/>
                <p14:nvPr/>
              </p14:nvContentPartPr>
              <p14:xfrm>
                <a:off x="6571810" y="5179080"/>
                <a:ext cx="133200" cy="66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83FC53-FC0A-5A7F-44EB-CD959A9DE8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67490" y="5174760"/>
                  <a:ext cx="141840" cy="7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78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21F2F-9686-B015-795E-97808DF4B6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5C6F3C-154A-8081-B536-94F30761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56" y="1121914"/>
            <a:ext cx="4501187" cy="362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88E8D-5930-1269-9DDF-AB59C64E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184950"/>
            <a:ext cx="1656378" cy="299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1EC7E4-F5BA-6AF4-FED5-95EBA03E0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62" y="2549030"/>
            <a:ext cx="4931994" cy="78007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186F83-166E-1B92-A747-3D66075A010F}"/>
              </a:ext>
            </a:extLst>
          </p:cNvPr>
          <p:cNvGrpSpPr/>
          <p:nvPr/>
        </p:nvGrpSpPr>
        <p:grpSpPr>
          <a:xfrm>
            <a:off x="1553095" y="3677635"/>
            <a:ext cx="964957" cy="1775328"/>
            <a:chOff x="1715391" y="4300970"/>
            <a:chExt cx="1237425" cy="2146066"/>
          </a:xfrm>
        </p:grpSpPr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E5AFD44E-B130-8165-F2AB-1CB76A7E9D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5391" y="4300970"/>
            <a:ext cx="1149297" cy="309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" imgW="527400" imgH="158760" progId="Equation.Ribbit">
                    <p:embed/>
                  </p:oleObj>
                </mc:Choice>
                <mc:Fallback>
                  <p:oleObj name="Formula" r:id="rId5" imgW="527400" imgH="158760" progId="Equation.Ribbit">
                    <p:embed/>
                    <p:pic>
                      <p:nvPicPr>
                        <p:cNvPr id="13" name="개체 12">
                          <a:extLst>
                            <a:ext uri="{FF2B5EF4-FFF2-40B4-BE49-F238E27FC236}">
                              <a16:creationId xmlns:a16="http://schemas.microsoft.com/office/drawing/2014/main" id="{E5AFD44E-B130-8165-F2AB-1CB76A7E9D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5391" y="4300970"/>
                          <a:ext cx="1149297" cy="309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EDEA984-2487-975D-FA5A-4B1095BA5E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11807" y="4753682"/>
              <a:ext cx="283793" cy="630303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sm"/>
            </a:ln>
            <a:effectLst/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9E0C796-A249-D1CB-AEDC-819FA5B222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09075" y="4729925"/>
              <a:ext cx="543741" cy="1355253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523BFB"/>
              </a:solidFill>
              <a:prstDash val="solid"/>
              <a:round/>
              <a:headEnd type="none" w="med" len="med"/>
              <a:tailEnd type="triangle" w="lg" len="sm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4E0D2CB-419C-A9B3-42E3-356189F3D0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1465" y="4738804"/>
              <a:ext cx="704629" cy="170823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sm"/>
            </a:ln>
            <a:effectLst/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8A09E-160C-D881-F829-3E16E57F0B14}"/>
              </a:ext>
            </a:extLst>
          </p:cNvPr>
          <p:cNvGrpSpPr/>
          <p:nvPr/>
        </p:nvGrpSpPr>
        <p:grpSpPr>
          <a:xfrm>
            <a:off x="2337339" y="4747368"/>
            <a:ext cx="775317" cy="781268"/>
            <a:chOff x="6333515" y="4509366"/>
            <a:chExt cx="887044" cy="94441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A9BB442-D09E-A8DE-2703-A93EB117CA84}"/>
                </a:ext>
              </a:extLst>
            </p:cNvPr>
            <p:cNvSpPr/>
            <p:nvPr/>
          </p:nvSpPr>
          <p:spPr bwMode="auto">
            <a:xfrm>
              <a:off x="6333515" y="4509366"/>
              <a:ext cx="887044" cy="944418"/>
            </a:xfrm>
            <a:prstGeom prst="ellipse">
              <a:avLst/>
            </a:prstGeom>
            <a:solidFill>
              <a:schemeClr val="accent1">
                <a:alpha val="77000"/>
              </a:scheme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B107571-2AFC-BD5B-9231-3A8FCCD423C6}"/>
                </a:ext>
              </a:extLst>
            </p:cNvPr>
            <p:cNvSpPr/>
            <p:nvPr/>
          </p:nvSpPr>
          <p:spPr bwMode="auto">
            <a:xfrm>
              <a:off x="6683519" y="4925885"/>
              <a:ext cx="152400" cy="1850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0711E8-FCC7-B9E5-E5C7-639083A2491C}"/>
              </a:ext>
            </a:extLst>
          </p:cNvPr>
          <p:cNvSpPr txBox="1"/>
          <p:nvPr/>
        </p:nvSpPr>
        <p:spPr>
          <a:xfrm flipH="1">
            <a:off x="457200" y="838200"/>
            <a:ext cx="115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Model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8E6D1-48AB-5EC6-24AF-51EA1A09DB94}"/>
              </a:ext>
            </a:extLst>
          </p:cNvPr>
          <p:cNvSpPr txBox="1"/>
          <p:nvPr/>
        </p:nvSpPr>
        <p:spPr>
          <a:xfrm>
            <a:off x="533401" y="1949261"/>
            <a:ext cx="2370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K-L divergence:</a:t>
            </a:r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A2B40B0-7884-3E16-158E-8C347A2F958A}"/>
              </a:ext>
            </a:extLst>
          </p:cNvPr>
          <p:cNvGrpSpPr/>
          <p:nvPr/>
        </p:nvGrpSpPr>
        <p:grpSpPr>
          <a:xfrm>
            <a:off x="1985986" y="4446282"/>
            <a:ext cx="4240800" cy="942178"/>
            <a:chOff x="1985986" y="3874782"/>
            <a:chExt cx="4240800" cy="9421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9F7A3E4-6F2F-2446-CEA2-9FF5902D301A}"/>
                    </a:ext>
                  </a:extLst>
                </p14:cNvPr>
                <p14:cNvContentPartPr/>
                <p14:nvPr/>
              </p14:nvContentPartPr>
              <p14:xfrm>
                <a:off x="2099723" y="4401821"/>
                <a:ext cx="54973" cy="42461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9F7A3E4-6F2F-2446-CEA2-9FF5902D30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0740" y="4392825"/>
                  <a:ext cx="72579" cy="6009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82691ED-E2E4-9AF3-5BE6-23FBF7ABFDD9}"/>
                </a:ext>
              </a:extLst>
            </p:cNvPr>
            <p:cNvGrpSpPr/>
            <p:nvPr/>
          </p:nvGrpSpPr>
          <p:grpSpPr>
            <a:xfrm>
              <a:off x="1985986" y="4574701"/>
              <a:ext cx="301781" cy="242259"/>
              <a:chOff x="1985986" y="4574701"/>
              <a:chExt cx="301781" cy="24225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E73F3E10-4463-AECC-E938-E102ACDA113F}"/>
                      </a:ext>
                    </a:extLst>
                  </p14:cNvPr>
                  <p14:cNvContentPartPr/>
                  <p14:nvPr/>
                </p14:nvContentPartPr>
                <p14:xfrm>
                  <a:off x="2021244" y="4574701"/>
                  <a:ext cx="91368" cy="186907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E73F3E10-4463-AECC-E938-E102ACDA113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12611" y="4566058"/>
                    <a:ext cx="108994" cy="2045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E001F7E2-E3DE-1E9E-DBA8-8B7936DA3F4F}"/>
                      </a:ext>
                    </a:extLst>
                  </p14:cNvPr>
                  <p14:cNvContentPartPr/>
                  <p14:nvPr/>
                </p14:nvContentPartPr>
                <p14:xfrm>
                  <a:off x="1985986" y="4589866"/>
                  <a:ext cx="108050" cy="167193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E001F7E2-E3DE-1E9E-DBA8-8B7936DA3F4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976982" y="4580858"/>
                    <a:ext cx="125698" cy="1848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F61D07C1-22EE-00E4-07D7-647D4BAF4A0D}"/>
                      </a:ext>
                    </a:extLst>
                  </p14:cNvPr>
                  <p14:cNvContentPartPr/>
                  <p14:nvPr/>
                </p14:nvContentPartPr>
                <p14:xfrm>
                  <a:off x="2157729" y="4696779"/>
                  <a:ext cx="85681" cy="2616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F61D07C1-22EE-00E4-07D7-647D4BAF4A0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148729" y="4687820"/>
                    <a:ext cx="103321" cy="43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BE466077-B06D-E2CA-4DBF-882AB4B43E60}"/>
                      </a:ext>
                    </a:extLst>
                  </p14:cNvPr>
                  <p14:cNvContentPartPr/>
                  <p14:nvPr/>
                </p14:nvContentPartPr>
                <p14:xfrm>
                  <a:off x="2216492" y="4633086"/>
                  <a:ext cx="71275" cy="183874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BE466077-B06D-E2CA-4DBF-882AB4B43E6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207853" y="4624090"/>
                    <a:ext cx="88914" cy="2015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8A656CF-7957-2377-A684-93529881A5FF}"/>
                </a:ext>
              </a:extLst>
            </p:cNvPr>
            <p:cNvGrpSpPr/>
            <p:nvPr/>
          </p:nvGrpSpPr>
          <p:grpSpPr>
            <a:xfrm>
              <a:off x="5798386" y="3874782"/>
              <a:ext cx="428400" cy="216720"/>
              <a:chOff x="5798386" y="3874782"/>
              <a:chExt cx="428400" cy="21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2510A739-A7CA-7833-3629-394718CF19AA}"/>
                      </a:ext>
                    </a:extLst>
                  </p14:cNvPr>
                  <p14:cNvContentPartPr/>
                  <p14:nvPr/>
                </p14:nvContentPartPr>
                <p14:xfrm>
                  <a:off x="5798386" y="4048662"/>
                  <a:ext cx="56160" cy="4284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2510A739-A7CA-7833-3629-394718CF19A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789746" y="4040022"/>
                    <a:ext cx="7380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31944F5D-5F62-E4AD-7A09-50678F9E7FF9}"/>
                      </a:ext>
                    </a:extLst>
                  </p14:cNvPr>
                  <p14:cNvContentPartPr/>
                  <p14:nvPr/>
                </p14:nvContentPartPr>
                <p14:xfrm>
                  <a:off x="5983786" y="3874782"/>
                  <a:ext cx="117720" cy="16200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31944F5D-5F62-E4AD-7A09-50678F9E7FF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975146" y="3865782"/>
                    <a:ext cx="13536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F78F3F35-16F6-CA16-B7EA-CB37648EAF03}"/>
                      </a:ext>
                    </a:extLst>
                  </p14:cNvPr>
                  <p14:cNvContentPartPr/>
                  <p14:nvPr/>
                </p14:nvContentPartPr>
                <p14:xfrm>
                  <a:off x="5996746" y="3926982"/>
                  <a:ext cx="113400" cy="10836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F78F3F35-16F6-CA16-B7EA-CB37648EAF0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987746" y="3918342"/>
                    <a:ext cx="1310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7B05B358-9C27-2C5D-9D8A-D91EEA897B64}"/>
                      </a:ext>
                    </a:extLst>
                  </p14:cNvPr>
                  <p14:cNvContentPartPr/>
                  <p14:nvPr/>
                </p14:nvContentPartPr>
                <p14:xfrm>
                  <a:off x="6164146" y="4013742"/>
                  <a:ext cx="62640" cy="7524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7B05B358-9C27-2C5D-9D8A-D91EEA897B6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155506" y="4005102"/>
                    <a:ext cx="80280" cy="92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62B0EC8-CB20-3BD7-49E7-5CF1359F8A90}"/>
                    </a:ext>
                  </a:extLst>
                </p14:cNvPr>
                <p14:cNvContentPartPr/>
                <p14:nvPr/>
              </p14:nvContentPartPr>
              <p14:xfrm>
                <a:off x="5798386" y="4142982"/>
                <a:ext cx="6120" cy="7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62B0EC8-CB20-3BD7-49E7-5CF1359F8A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94066" y="4138662"/>
                  <a:ext cx="147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F70E00F-2ECB-6AE2-14A0-11356D926A77}"/>
                    </a:ext>
                  </a:extLst>
                </p14:cNvPr>
                <p14:cNvContentPartPr/>
                <p14:nvPr/>
              </p14:nvContentPartPr>
              <p14:xfrm>
                <a:off x="5776066" y="4069902"/>
                <a:ext cx="12960" cy="5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F70E00F-2ECB-6AE2-14A0-11356D926A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71746" y="4065582"/>
                  <a:ext cx="21600" cy="1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12E6ADE6-C1E9-C569-55A8-93F8A4FE25D8}"/>
                  </a:ext>
                </a:extLst>
              </p14:cNvPr>
              <p14:cNvContentPartPr/>
              <p14:nvPr/>
            </p14:nvContentPartPr>
            <p14:xfrm>
              <a:off x="2202346" y="4010322"/>
              <a:ext cx="3862800" cy="12855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12E6ADE6-C1E9-C569-55A8-93F8A4FE25D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98026" y="4006001"/>
                <a:ext cx="3871439" cy="1294202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그룹 85">
            <a:extLst>
              <a:ext uri="{FF2B5EF4-FFF2-40B4-BE49-F238E27FC236}">
                <a16:creationId xmlns:a16="http://schemas.microsoft.com/office/drawing/2014/main" id="{06ECEBAB-7A6D-5C36-236B-C07CD356298E}"/>
              </a:ext>
            </a:extLst>
          </p:cNvPr>
          <p:cNvGrpSpPr/>
          <p:nvPr/>
        </p:nvGrpSpPr>
        <p:grpSpPr>
          <a:xfrm>
            <a:off x="2544308" y="4778857"/>
            <a:ext cx="485640" cy="374760"/>
            <a:chOff x="7910866" y="3462942"/>
            <a:chExt cx="48564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6851B5B-EAF4-0473-5F08-770ED96C1967}"/>
                    </a:ext>
                  </a:extLst>
                </p14:cNvPr>
                <p14:cNvContentPartPr/>
                <p14:nvPr/>
              </p14:nvContentPartPr>
              <p14:xfrm>
                <a:off x="7930666" y="3462942"/>
                <a:ext cx="50400" cy="514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6851B5B-EAF4-0473-5F08-770ED96C19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22026" y="3453942"/>
                  <a:ext cx="68040" cy="69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D3C9253-A5CA-3954-94B5-B8EC3403B69C}"/>
                </a:ext>
              </a:extLst>
            </p:cNvPr>
            <p:cNvGrpSpPr/>
            <p:nvPr/>
          </p:nvGrpSpPr>
          <p:grpSpPr>
            <a:xfrm>
              <a:off x="7910866" y="3618102"/>
              <a:ext cx="485640" cy="219600"/>
              <a:chOff x="7910866" y="3618102"/>
              <a:chExt cx="485640" cy="21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2D024805-2012-0DEC-61E2-E400E219BF5A}"/>
                      </a:ext>
                    </a:extLst>
                  </p14:cNvPr>
                  <p14:cNvContentPartPr/>
                  <p14:nvPr/>
                </p14:nvContentPartPr>
                <p14:xfrm>
                  <a:off x="7913386" y="3618102"/>
                  <a:ext cx="97560" cy="18756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2D024805-2012-0DEC-61E2-E400E219BF5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904386" y="3609462"/>
                    <a:ext cx="11520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462E72E5-131A-5ACB-B1D3-67892D0AC048}"/>
                      </a:ext>
                    </a:extLst>
                  </p14:cNvPr>
                  <p14:cNvContentPartPr/>
                  <p14:nvPr/>
                </p14:nvContentPartPr>
                <p14:xfrm>
                  <a:off x="7910866" y="3631422"/>
                  <a:ext cx="96480" cy="13716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462E72E5-131A-5ACB-B1D3-67892D0AC04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902226" y="3622782"/>
                    <a:ext cx="11412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281E35F4-8ECA-4FD7-50CE-AE2438036876}"/>
                      </a:ext>
                    </a:extLst>
                  </p14:cNvPr>
                  <p14:cNvContentPartPr/>
                  <p14:nvPr/>
                </p14:nvContentPartPr>
                <p14:xfrm>
                  <a:off x="8037226" y="3739782"/>
                  <a:ext cx="83160" cy="212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281E35F4-8ECA-4FD7-50CE-AE2438036876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028586" y="3731142"/>
                    <a:ext cx="10080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42403905-F648-397D-34AD-BD8C97283DA7}"/>
                      </a:ext>
                    </a:extLst>
                  </p14:cNvPr>
                  <p14:cNvContentPartPr/>
                  <p14:nvPr/>
                </p14:nvContentPartPr>
                <p14:xfrm>
                  <a:off x="8084386" y="3675342"/>
                  <a:ext cx="60480" cy="14292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42403905-F648-397D-34AD-BD8C97283DA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075386" y="3666342"/>
                    <a:ext cx="7812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CB23A44B-60ED-A524-BE75-5E1167EC6635}"/>
                      </a:ext>
                    </a:extLst>
                  </p14:cNvPr>
                  <p14:cNvContentPartPr/>
                  <p14:nvPr/>
                </p14:nvContentPartPr>
                <p14:xfrm>
                  <a:off x="8209306" y="3682902"/>
                  <a:ext cx="187200" cy="15480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CB23A44B-60ED-A524-BE75-5E1167EC663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200306" y="3674262"/>
                    <a:ext cx="204840" cy="172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90960F5-E8C5-A566-A39A-4A9344B494DF}"/>
              </a:ext>
            </a:extLst>
          </p:cNvPr>
          <p:cNvGrpSpPr/>
          <p:nvPr/>
        </p:nvGrpSpPr>
        <p:grpSpPr>
          <a:xfrm>
            <a:off x="5929066" y="5027322"/>
            <a:ext cx="418680" cy="216720"/>
            <a:chOff x="5929066" y="4455822"/>
            <a:chExt cx="4186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6F5D947-2CB4-42C5-35C2-FCE3BAB15665}"/>
                    </a:ext>
                  </a:extLst>
                </p14:cNvPr>
                <p14:cNvContentPartPr/>
                <p14:nvPr/>
              </p14:nvContentPartPr>
              <p14:xfrm>
                <a:off x="5929066" y="4504422"/>
                <a:ext cx="54720" cy="496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6F5D947-2CB4-42C5-35C2-FCE3BAB156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24746" y="4500102"/>
                  <a:ext cx="63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E44BEC5-184B-BB17-9322-F04007D0F742}"/>
                    </a:ext>
                  </a:extLst>
                </p14:cNvPr>
                <p14:cNvContentPartPr/>
                <p14:nvPr/>
              </p14:nvContentPartPr>
              <p14:xfrm>
                <a:off x="6102946" y="4455822"/>
                <a:ext cx="102600" cy="1710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E44BEC5-184B-BB17-9322-F04007D0F7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98626" y="4451502"/>
                  <a:ext cx="111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7A1AE18-5982-5581-CDE9-B1EDCE03BBD4}"/>
                    </a:ext>
                  </a:extLst>
                </p14:cNvPr>
                <p14:cNvContentPartPr/>
                <p14:nvPr/>
              </p14:nvContentPartPr>
              <p14:xfrm>
                <a:off x="6081346" y="4456542"/>
                <a:ext cx="146880" cy="156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7A1AE18-5982-5581-CDE9-B1EDCE03BB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77026" y="4452222"/>
                  <a:ext cx="155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AAC278C-ED25-5C52-C1CF-A73A466907D4}"/>
                    </a:ext>
                  </a:extLst>
                </p14:cNvPr>
                <p14:cNvContentPartPr/>
                <p14:nvPr/>
              </p14:nvContentPartPr>
              <p14:xfrm>
                <a:off x="6280066" y="4599102"/>
                <a:ext cx="67680" cy="73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AAC278C-ED25-5C52-C1CF-A73A466907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75746" y="4594782"/>
                  <a:ext cx="763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C374271-BFE1-B033-F8F4-8CA56503C66D}"/>
              </a:ext>
            </a:extLst>
          </p:cNvPr>
          <p:cNvGrpSpPr/>
          <p:nvPr/>
        </p:nvGrpSpPr>
        <p:grpSpPr>
          <a:xfrm>
            <a:off x="2612603" y="5169140"/>
            <a:ext cx="475920" cy="354600"/>
            <a:chOff x="8133346" y="4191222"/>
            <a:chExt cx="4759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9352EE4-3A07-73B5-8B48-EFCCD33A78A2}"/>
                    </a:ext>
                  </a:extLst>
                </p14:cNvPr>
                <p14:cNvContentPartPr/>
                <p14:nvPr/>
              </p14:nvContentPartPr>
              <p14:xfrm>
                <a:off x="8150266" y="4191222"/>
                <a:ext cx="60840" cy="435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9352EE4-3A07-73B5-8B48-EFCCD33A78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45946" y="4186902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163381-640E-A732-CD35-2B824E368B50}"/>
                </a:ext>
              </a:extLst>
            </p:cNvPr>
            <p:cNvGrpSpPr/>
            <p:nvPr/>
          </p:nvGrpSpPr>
          <p:grpSpPr>
            <a:xfrm>
              <a:off x="8133346" y="4335582"/>
              <a:ext cx="475920" cy="210240"/>
              <a:chOff x="8133346" y="4335582"/>
              <a:chExt cx="475920" cy="21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2ECF9806-2035-5DCD-7D36-1EDB0FC7A947}"/>
                      </a:ext>
                    </a:extLst>
                  </p14:cNvPr>
                  <p14:cNvContentPartPr/>
                  <p14:nvPr/>
                </p14:nvContentPartPr>
                <p14:xfrm>
                  <a:off x="8146306" y="4335582"/>
                  <a:ext cx="95040" cy="16884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2ECF9806-2035-5DCD-7D36-1EDB0FC7A94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141986" y="4331262"/>
                    <a:ext cx="1036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5AE83617-6AD1-1EB7-80EF-12ADF596BE73}"/>
                      </a:ext>
                    </a:extLst>
                  </p14:cNvPr>
                  <p14:cNvContentPartPr/>
                  <p14:nvPr/>
                </p14:nvContentPartPr>
                <p14:xfrm>
                  <a:off x="8133346" y="4345302"/>
                  <a:ext cx="91800" cy="12780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5AE83617-6AD1-1EB7-80EF-12ADF596BE73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129026" y="4340982"/>
                    <a:ext cx="1004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5081B7EA-27E8-47FB-CC4A-D20533A3D13B}"/>
                      </a:ext>
                    </a:extLst>
                  </p14:cNvPr>
                  <p14:cNvContentPartPr/>
                  <p14:nvPr/>
                </p14:nvContentPartPr>
                <p14:xfrm>
                  <a:off x="8283466" y="4399302"/>
                  <a:ext cx="99360" cy="14508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5081B7EA-27E8-47FB-CC4A-D20533A3D13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279146" y="4394982"/>
                    <a:ext cx="1080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1750DE68-DCB6-DD77-E6FE-5E7DBD722BA0}"/>
                      </a:ext>
                    </a:extLst>
                  </p14:cNvPr>
                  <p14:cNvContentPartPr/>
                  <p14:nvPr/>
                </p14:nvContentPartPr>
                <p14:xfrm>
                  <a:off x="8434666" y="4418742"/>
                  <a:ext cx="174600" cy="12708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1750DE68-DCB6-DD77-E6FE-5E7DBD722BA0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430346" y="4414422"/>
                    <a:ext cx="183240" cy="135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5A5CC1CE-A2CF-3C42-B2B2-A33C30F75512}"/>
                  </a:ext>
                </a:extLst>
              </p14:cNvPr>
              <p14:cNvContentPartPr/>
              <p14:nvPr/>
            </p14:nvContentPartPr>
            <p14:xfrm>
              <a:off x="2478961" y="4580902"/>
              <a:ext cx="291600" cy="30924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5A5CC1CE-A2CF-3C42-B2B2-A33C30F7551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69972" y="4571892"/>
                <a:ext cx="309218" cy="326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DC282A4E-264F-0598-0B78-D871D24E585F}"/>
                  </a:ext>
                </a:extLst>
              </p14:cNvPr>
              <p14:cNvContentPartPr/>
              <p14:nvPr/>
            </p14:nvContentPartPr>
            <p14:xfrm>
              <a:off x="2534663" y="5094217"/>
              <a:ext cx="317520" cy="31608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DC282A4E-264F-0598-0B78-D871D24E585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530348" y="5089897"/>
                <a:ext cx="32615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559D39CA-376B-FA7F-BBEF-BD7031BEB913}"/>
              </a:ext>
            </a:extLst>
          </p:cNvPr>
          <p:cNvGrpSpPr/>
          <p:nvPr/>
        </p:nvGrpSpPr>
        <p:grpSpPr>
          <a:xfrm>
            <a:off x="5958586" y="5485602"/>
            <a:ext cx="415080" cy="182520"/>
            <a:chOff x="5958586" y="4914102"/>
            <a:chExt cx="4150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64DC8516-596B-BA41-B8B1-DC3A5C3C0490}"/>
                    </a:ext>
                  </a:extLst>
                </p14:cNvPr>
                <p14:cNvContentPartPr/>
                <p14:nvPr/>
              </p14:nvContentPartPr>
              <p14:xfrm>
                <a:off x="5958586" y="5012382"/>
                <a:ext cx="41040" cy="309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64DC8516-596B-BA41-B8B1-DC3A5C3C0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54266" y="5008062"/>
                  <a:ext cx="49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0B52D38-497A-4D8F-E1B8-5F81A31E2F5A}"/>
                    </a:ext>
                  </a:extLst>
                </p14:cNvPr>
                <p14:cNvContentPartPr/>
                <p14:nvPr/>
              </p14:nvContentPartPr>
              <p14:xfrm>
                <a:off x="6138226" y="4914102"/>
                <a:ext cx="93240" cy="1677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0B52D38-497A-4D8F-E1B8-5F81A31E2F5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33906" y="4909782"/>
                  <a:ext cx="101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ED73B5D-F288-E491-C460-897FA9EEB9CA}"/>
                    </a:ext>
                  </a:extLst>
                </p14:cNvPr>
                <p14:cNvContentPartPr/>
                <p14:nvPr/>
              </p14:nvContentPartPr>
              <p14:xfrm>
                <a:off x="6128866" y="4936422"/>
                <a:ext cx="119880" cy="1227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ED73B5D-F288-E491-C460-897FA9EEB9C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24546" y="4932102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96F583A7-1B28-382B-E1D6-362EED45C786}"/>
                    </a:ext>
                  </a:extLst>
                </p14:cNvPr>
                <p14:cNvContentPartPr/>
                <p14:nvPr/>
              </p14:nvContentPartPr>
              <p14:xfrm>
                <a:off x="6302386" y="5023902"/>
                <a:ext cx="71280" cy="727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96F583A7-1B28-382B-E1D6-362EED45C7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98066" y="5019582"/>
                  <a:ext cx="799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AE37943-409C-CDBB-12D8-2127D8094315}"/>
              </a:ext>
            </a:extLst>
          </p:cNvPr>
          <p:cNvGrpSpPr/>
          <p:nvPr/>
        </p:nvGrpSpPr>
        <p:grpSpPr>
          <a:xfrm>
            <a:off x="2372648" y="5563281"/>
            <a:ext cx="427680" cy="360360"/>
            <a:chOff x="8142706" y="4799622"/>
            <a:chExt cx="4276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C4480D9-4EA0-290C-91C9-340C97138675}"/>
                    </a:ext>
                  </a:extLst>
                </p14:cNvPr>
                <p14:cNvContentPartPr/>
                <p14:nvPr/>
              </p14:nvContentPartPr>
              <p14:xfrm>
                <a:off x="8272666" y="4799622"/>
                <a:ext cx="33120" cy="30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C4480D9-4EA0-290C-91C9-340C9713867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68346" y="4795302"/>
                  <a:ext cx="41760" cy="38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FC17436-5F82-D89E-C98C-41653B6C829B}"/>
                </a:ext>
              </a:extLst>
            </p:cNvPr>
            <p:cNvGrpSpPr/>
            <p:nvPr/>
          </p:nvGrpSpPr>
          <p:grpSpPr>
            <a:xfrm>
              <a:off x="8142706" y="4956942"/>
              <a:ext cx="427680" cy="203040"/>
              <a:chOff x="8142706" y="4956942"/>
              <a:chExt cx="427680" cy="20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3C36D385-1D02-FD41-6369-683B4736204A}"/>
                      </a:ext>
                    </a:extLst>
                  </p14:cNvPr>
                  <p14:cNvContentPartPr/>
                  <p14:nvPr/>
                </p14:nvContentPartPr>
                <p14:xfrm>
                  <a:off x="8146306" y="4956942"/>
                  <a:ext cx="111240" cy="13032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3C36D385-1D02-FD41-6369-683B4736204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141986" y="4952622"/>
                    <a:ext cx="1198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162CF1BF-B453-90C9-1DA9-F597E84D7DD9}"/>
                      </a:ext>
                    </a:extLst>
                  </p14:cNvPr>
                  <p14:cNvContentPartPr/>
                  <p14:nvPr/>
                </p14:nvContentPartPr>
                <p14:xfrm>
                  <a:off x="8142706" y="4968102"/>
                  <a:ext cx="76680" cy="8964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162CF1BF-B453-90C9-1DA9-F597E84D7DD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138386" y="4963782"/>
                    <a:ext cx="853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6B0718FE-FDF0-000F-216A-B7B94DB67F11}"/>
                      </a:ext>
                    </a:extLst>
                  </p14:cNvPr>
                  <p14:cNvContentPartPr/>
                  <p14:nvPr/>
                </p14:nvContentPartPr>
                <p14:xfrm>
                  <a:off x="8279146" y="5050902"/>
                  <a:ext cx="83160" cy="1656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6B0718FE-FDF0-000F-216A-B7B94DB67F11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274826" y="5046582"/>
                    <a:ext cx="918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3CB3D9B6-791D-412D-E590-25068BD69806}"/>
                      </a:ext>
                    </a:extLst>
                  </p14:cNvPr>
                  <p14:cNvContentPartPr/>
                  <p14:nvPr/>
                </p14:nvContentPartPr>
                <p14:xfrm>
                  <a:off x="8336386" y="4996902"/>
                  <a:ext cx="234000" cy="16308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3CB3D9B6-791D-412D-E590-25068BD69806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32066" y="4992582"/>
                    <a:ext cx="2426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3677718-78AA-6A31-87D4-21056673AA84}"/>
                  </a:ext>
                </a:extLst>
              </p14:cNvPr>
              <p14:cNvContentPartPr/>
              <p14:nvPr/>
            </p14:nvContentPartPr>
            <p14:xfrm>
              <a:off x="2465468" y="5445476"/>
              <a:ext cx="312840" cy="3250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3677718-78AA-6A31-87D4-21056673AA8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61153" y="5441156"/>
                <a:ext cx="32147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5CD199A-5095-37DB-7A35-813E6D553E1B}"/>
              </a:ext>
            </a:extLst>
          </p:cNvPr>
          <p:cNvGrpSpPr/>
          <p:nvPr/>
        </p:nvGrpSpPr>
        <p:grpSpPr>
          <a:xfrm>
            <a:off x="2811503" y="5239655"/>
            <a:ext cx="2085682" cy="683259"/>
            <a:chOff x="2811503" y="4668154"/>
            <a:chExt cx="2085682" cy="683259"/>
          </a:xfrm>
        </p:grpSpPr>
        <p:graphicFrame>
          <p:nvGraphicFramePr>
            <p:cNvPr id="21" name="개체 20">
              <a:extLst>
                <a:ext uri="{FF2B5EF4-FFF2-40B4-BE49-F238E27FC236}">
                  <a16:creationId xmlns:a16="http://schemas.microsoft.com/office/drawing/2014/main" id="{94C3862B-1CFC-5981-A3EF-A67084AC19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1127" y="4730121"/>
            <a:ext cx="896058" cy="298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7" imgW="451080" imgH="158760" progId="Equation.Ribbit">
                    <p:embed/>
                  </p:oleObj>
                </mc:Choice>
                <mc:Fallback>
                  <p:oleObj name="Formula" r:id="rId87" imgW="451080" imgH="158760" progId="Equation.Ribbit">
                    <p:embed/>
                    <p:pic>
                      <p:nvPicPr>
                        <p:cNvPr id="21" name="개체 20">
                          <a:extLst>
                            <a:ext uri="{FF2B5EF4-FFF2-40B4-BE49-F238E27FC236}">
                              <a16:creationId xmlns:a16="http://schemas.microsoft.com/office/drawing/2014/main" id="{94C3862B-1CFC-5981-A3EF-A67084AC19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1127" y="4730121"/>
                          <a:ext cx="896058" cy="29897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9569FB4-2FE8-E59E-A5CC-C55BA0FFD76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811503" y="4668154"/>
              <a:ext cx="1033612" cy="27846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graphicFrame>
          <p:nvGraphicFramePr>
            <p:cNvPr id="2" name="개체 20">
              <a:extLst>
                <a:ext uri="{FF2B5EF4-FFF2-40B4-BE49-F238E27FC236}">
                  <a16:creationId xmlns:a16="http://schemas.microsoft.com/office/drawing/2014/main" id="{B91246F0-B6DA-DBED-BFE2-B931006637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7635" y="5022800"/>
            <a:ext cx="384175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9" imgW="193320" imgH="174240" progId="Equation.Ribbit">
                    <p:embed/>
                  </p:oleObj>
                </mc:Choice>
                <mc:Fallback>
                  <p:oleObj name="Formula" r:id="rId89" imgW="193320" imgH="174240" progId="Equation.Ribbit">
                    <p:embed/>
                    <p:pic>
                      <p:nvPicPr>
                        <p:cNvPr id="2" name="개체 20">
                          <a:extLst>
                            <a:ext uri="{FF2B5EF4-FFF2-40B4-BE49-F238E27FC236}">
                              <a16:creationId xmlns:a16="http://schemas.microsoft.com/office/drawing/2014/main" id="{B91246F0-B6DA-DBED-BFE2-B931006637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7635" y="5022800"/>
                          <a:ext cx="384175" cy="32861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3913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C297-3F00-1C24-3B9B-C4CB8F8B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D0E4C-7165-BA72-2960-E768EBC7E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10" name="Picture 9" descr="A blue circle with a black border&#10;&#10;Description automatically generated">
            <a:extLst>
              <a:ext uri="{FF2B5EF4-FFF2-40B4-BE49-F238E27FC236}">
                <a16:creationId xmlns:a16="http://schemas.microsoft.com/office/drawing/2014/main" id="{1AB1DE30-7EA8-B5C9-9B73-3A96B389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2" y="762001"/>
            <a:ext cx="2451920" cy="1600200"/>
          </a:xfrm>
          <a:prstGeom prst="rect">
            <a:avLst/>
          </a:prstGeom>
        </p:spPr>
      </p:pic>
      <p:pic>
        <p:nvPicPr>
          <p:cNvPr id="8" name="Picture 7" descr="A blue dotted drawing of a smiley face&#10;&#10;Description automatically generated">
            <a:extLst>
              <a:ext uri="{FF2B5EF4-FFF2-40B4-BE49-F238E27FC236}">
                <a16:creationId xmlns:a16="http://schemas.microsoft.com/office/drawing/2014/main" id="{E6529012-C7B0-1D1F-63AC-2AF5057F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619117"/>
            <a:ext cx="3409077" cy="2190288"/>
          </a:xfrm>
          <a:prstGeom prst="rect">
            <a:avLst/>
          </a:prstGeom>
        </p:spPr>
      </p:pic>
      <p:pic>
        <p:nvPicPr>
          <p:cNvPr id="6" name="Content Placeholder 5" descr="A red blue and green spiral&#10;&#10;Description automatically generated">
            <a:extLst>
              <a:ext uri="{FF2B5EF4-FFF2-40B4-BE49-F238E27FC236}">
                <a16:creationId xmlns:a16="http://schemas.microsoft.com/office/drawing/2014/main" id="{79114713-7D46-18BE-B13E-80BCCD588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72712"/>
            <a:ext cx="4724400" cy="3196292"/>
          </a:xfrm>
        </p:spPr>
      </p:pic>
    </p:spTree>
    <p:extLst>
      <p:ext uri="{BB962C8B-B14F-4D97-AF65-F5344CB8AC3E}">
        <p14:creationId xmlns:p14="http://schemas.microsoft.com/office/powerpoint/2010/main" val="255608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716C-47A1-A245-79AE-0182420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E26E6-77B4-9919-3019-CBBD86C79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5" name="그림 13">
            <a:extLst>
              <a:ext uri="{FF2B5EF4-FFF2-40B4-BE49-F238E27FC236}">
                <a16:creationId xmlns:a16="http://schemas.microsoft.com/office/drawing/2014/main" id="{6D628AA0-9281-C425-E427-16B34357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66" y="1185863"/>
            <a:ext cx="1571625" cy="419100"/>
          </a:xfrm>
          <a:prstGeom prst="rect">
            <a:avLst/>
          </a:prstGeom>
        </p:spPr>
      </p:pic>
      <p:pic>
        <p:nvPicPr>
          <p:cNvPr id="6" name="그림 23">
            <a:extLst>
              <a:ext uri="{FF2B5EF4-FFF2-40B4-BE49-F238E27FC236}">
                <a16:creationId xmlns:a16="http://schemas.microsoft.com/office/drawing/2014/main" id="{AA05D24C-C94D-ACCE-9541-755AE950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6" y="2100263"/>
            <a:ext cx="1390650" cy="466725"/>
          </a:xfrm>
          <a:prstGeom prst="rect">
            <a:avLst/>
          </a:prstGeom>
        </p:spPr>
      </p:pic>
      <p:pic>
        <p:nvPicPr>
          <p:cNvPr id="7" name="그림 25">
            <a:extLst>
              <a:ext uri="{FF2B5EF4-FFF2-40B4-BE49-F238E27FC236}">
                <a16:creationId xmlns:a16="http://schemas.microsoft.com/office/drawing/2014/main" id="{F3F30310-AF6C-E87A-113E-5B4C65CB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6" y="2598699"/>
            <a:ext cx="8229600" cy="802888"/>
          </a:xfrm>
          <a:prstGeom prst="rect">
            <a:avLst/>
          </a:prstGeom>
        </p:spPr>
      </p:pic>
      <p:pic>
        <p:nvPicPr>
          <p:cNvPr id="8" name="그림 27">
            <a:extLst>
              <a:ext uri="{FF2B5EF4-FFF2-40B4-BE49-F238E27FC236}">
                <a16:creationId xmlns:a16="http://schemas.microsoft.com/office/drawing/2014/main" id="{04275E94-B56E-F748-8C3F-234C8227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60" y="3566648"/>
            <a:ext cx="6767512" cy="828675"/>
          </a:xfrm>
          <a:prstGeom prst="rect">
            <a:avLst/>
          </a:prstGeom>
        </p:spPr>
      </p:pic>
      <p:pic>
        <p:nvPicPr>
          <p:cNvPr id="9" name="그림 29">
            <a:extLst>
              <a:ext uri="{FF2B5EF4-FFF2-40B4-BE49-F238E27FC236}">
                <a16:creationId xmlns:a16="http://schemas.microsoft.com/office/drawing/2014/main" id="{27B1CDA6-7503-EF37-139D-07FD87EA7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66" y="1219200"/>
            <a:ext cx="4162425" cy="352425"/>
          </a:xfrm>
          <a:prstGeom prst="rect">
            <a:avLst/>
          </a:prstGeom>
        </p:spPr>
      </p:pic>
      <p:cxnSp>
        <p:nvCxnSpPr>
          <p:cNvPr id="10" name="직선 연결선 31">
            <a:extLst>
              <a:ext uri="{FF2B5EF4-FFF2-40B4-BE49-F238E27FC236}">
                <a16:creationId xmlns:a16="http://schemas.microsoft.com/office/drawing/2014/main" id="{BCF14075-C1CC-C889-152D-105A5FB6FC19}"/>
              </a:ext>
            </a:extLst>
          </p:cNvPr>
          <p:cNvCxnSpPr/>
          <p:nvPr/>
        </p:nvCxnSpPr>
        <p:spPr bwMode="auto">
          <a:xfrm>
            <a:off x="3511666" y="2598699"/>
            <a:ext cx="2667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1" name="개체 32">
            <a:extLst>
              <a:ext uri="{FF2B5EF4-FFF2-40B4-BE49-F238E27FC236}">
                <a16:creationId xmlns:a16="http://schemas.microsoft.com/office/drawing/2014/main" id="{4EC9B941-8BE0-7605-443B-72559CCB7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36975"/>
              </p:ext>
            </p:extLst>
          </p:nvPr>
        </p:nvGraphicFramePr>
        <p:xfrm>
          <a:off x="4683536" y="2197706"/>
          <a:ext cx="290513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33560" imgH="119520" progId="Equation.Ribbit">
                  <p:embed/>
                </p:oleObj>
              </mc:Choice>
              <mc:Fallback>
                <p:oleObj name="Formula" r:id="rId7" imgW="133560" imgH="119520" progId="Equation.Ribbit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838059D5-14D4-5C9B-A742-796FBBD44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536" y="2197706"/>
                        <a:ext cx="290513" cy="231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68BEAFE-7A3B-6FDF-C2A8-77D96AADBF52}"/>
              </a:ext>
            </a:extLst>
          </p:cNvPr>
          <p:cNvSpPr txBox="1"/>
          <p:nvPr/>
        </p:nvSpPr>
        <p:spPr>
          <a:xfrm rot="19194161">
            <a:off x="4364375" y="2202804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pic>
        <p:nvPicPr>
          <p:cNvPr id="13" name="그림 34">
            <a:extLst>
              <a:ext uri="{FF2B5EF4-FFF2-40B4-BE49-F238E27FC236}">
                <a16:creationId xmlns:a16="http://schemas.microsoft.com/office/drawing/2014/main" id="{4B66E5B5-A5DA-26DD-DFA3-8AB69E715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093" y="5194968"/>
            <a:ext cx="7391398" cy="649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43B74-7C93-4461-F17B-0086B4D0BBAE}"/>
              </a:ext>
            </a:extLst>
          </p:cNvPr>
          <p:cNvSpPr txBox="1"/>
          <p:nvPr/>
        </p:nvSpPr>
        <p:spPr>
          <a:xfrm>
            <a:off x="859004" y="4919663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Recall</a:t>
            </a:r>
            <a:endParaRPr lang="ko-KR" altLang="en-US" sz="2000" dirty="0"/>
          </a:p>
        </p:txBody>
      </p:sp>
      <p:sp>
        <p:nvSpPr>
          <p:cNvPr id="15" name="양쪽 대괄호 36">
            <a:extLst>
              <a:ext uri="{FF2B5EF4-FFF2-40B4-BE49-F238E27FC236}">
                <a16:creationId xmlns:a16="http://schemas.microsoft.com/office/drawing/2014/main" id="{DB9661C4-8FAA-3EB0-E354-715FD6A1D6DC}"/>
              </a:ext>
            </a:extLst>
          </p:cNvPr>
          <p:cNvSpPr/>
          <p:nvPr/>
        </p:nvSpPr>
        <p:spPr bwMode="auto">
          <a:xfrm>
            <a:off x="859004" y="4767263"/>
            <a:ext cx="7834262" cy="1371600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C9FD84-8C94-D804-0308-1332C28E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60322"/>
            <a:ext cx="5886450" cy="628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34C4A4-5ED4-1EE7-3F30-AAA6DE06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6000"/>
            <a:ext cx="6334125" cy="876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27E726-E7C6-9DB5-8601-3560CA36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352800"/>
            <a:ext cx="4495800" cy="828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A6A7FD-AEB6-12A2-EA0A-F8CE9EF20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2" y="4495800"/>
            <a:ext cx="7229475" cy="3905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7478F13-2EA6-86CA-CFFA-65B49264B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4" y="5200650"/>
            <a:ext cx="7600950" cy="962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A9EAE64-5342-D86F-C0A7-C814BE4A3911}"/>
              </a:ext>
            </a:extLst>
          </p:cNvPr>
          <p:cNvSpPr txBox="1"/>
          <p:nvPr/>
        </p:nvSpPr>
        <p:spPr>
          <a:xfrm>
            <a:off x="457200" y="1855722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New parameterization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48AF0-16EA-3F11-CCEA-837DF689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without Generating x</a:t>
            </a:r>
            <a:r>
              <a:rPr lang="en-US" altLang="ko-KR" baseline="-25000" dirty="0"/>
              <a:t>1, </a:t>
            </a:r>
            <a:r>
              <a:rPr lang="en-US" altLang="ko-KR" dirty="0"/>
              <a:t>x</a:t>
            </a:r>
            <a:r>
              <a:rPr lang="en-US" altLang="ko-KR" baseline="-25000" dirty="0"/>
              <a:t>2, …, </a:t>
            </a:r>
            <a:r>
              <a:rPr lang="en-US" altLang="ko-KR" dirty="0"/>
              <a:t>x</a:t>
            </a:r>
            <a:r>
              <a:rPr lang="en-US" altLang="ko-KR" baseline="-25000" dirty="0"/>
              <a:t>t-1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F51FC4-F187-8FA6-F54B-524A05E6D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From      , generate       , then predict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400" dirty="0"/>
                  <a:t>.</a:t>
                </a:r>
              </a:p>
              <a:p>
                <a:r>
                  <a:rPr lang="en-US" altLang="ko-KR" sz="2400" dirty="0"/>
                  <a:t>The distribution of 	       is determined by the distribution of      . “Distribution of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400" dirty="0"/>
                  <a:t> is isotropic Gaussian (non-informative) for a given      .”</a:t>
                </a:r>
              </a:p>
              <a:p>
                <a:r>
                  <a:rPr lang="en-US" altLang="ko-KR" sz="2400" dirty="0"/>
                  <a:t>After marginalization, the expectation becomes the global flow of data due to diffusion.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F51FC4-F187-8FA6-F54B-524A05E6D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FF32D-A7E4-2CD2-2A71-A90BB03D9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A4880-209D-2A5F-ABA0-1F399E178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1676400"/>
            <a:ext cx="7600950" cy="962025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85D4518B-D3A0-E9EC-77CA-DB4CACBB3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808471"/>
              </p:ext>
            </p:extLst>
          </p:nvPr>
        </p:nvGraphicFramePr>
        <p:xfrm>
          <a:off x="3578881" y="2964656"/>
          <a:ext cx="3397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20960" imgH="119520" progId="Equation.Ribbit">
                  <p:embed/>
                </p:oleObj>
              </mc:Choice>
              <mc:Fallback>
                <p:oleObj name="Formula" r:id="rId5" imgW="120960" imgH="119520" progId="Equation.Ribbit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85D4518B-D3A0-E9EC-77CA-DB4CACBB31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881" y="2964656"/>
                        <a:ext cx="339725" cy="309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C14FB3F6-BEA0-4405-0092-238F3225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062023"/>
              </p:ext>
            </p:extLst>
          </p:nvPr>
        </p:nvGraphicFramePr>
        <p:xfrm>
          <a:off x="1677194" y="2964656"/>
          <a:ext cx="3746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33560" imgH="119520" progId="Equation.Ribbit">
                  <p:embed/>
                </p:oleObj>
              </mc:Choice>
              <mc:Fallback>
                <p:oleObj name="Formula" r:id="rId7" imgW="133560" imgH="119520" progId="Equation.Ribbit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C14FB3F6-BEA0-4405-0092-238F3225C3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194" y="2964656"/>
                        <a:ext cx="374650" cy="309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36787B6-603C-8C43-9DEC-8F17055DD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685869"/>
              </p:ext>
            </p:extLst>
          </p:nvPr>
        </p:nvGraphicFramePr>
        <p:xfrm>
          <a:off x="2743200" y="3749672"/>
          <a:ext cx="3746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33560" imgH="119520" progId="Equation.Ribbit">
                  <p:embed/>
                </p:oleObj>
              </mc:Choice>
              <mc:Fallback>
                <p:oleObj name="Formula" r:id="rId9" imgW="133560" imgH="119520" progId="Equation.Ribbit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36787B6-603C-8C43-9DEC-8F17055DD0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749672"/>
                        <a:ext cx="374650" cy="309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epsilon_\theta(\bx_t, t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0B189DB6-C65A-1A83-8BF2-CBEFE14924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20" y="3274219"/>
            <a:ext cx="1141480" cy="350932"/>
          </a:xfrm>
          <a:prstGeom prst="rect">
            <a:avLst/>
          </a:prstGeom>
        </p:spPr>
      </p:pic>
      <p:graphicFrame>
        <p:nvGraphicFramePr>
          <p:cNvPr id="14" name="개체 10">
            <a:extLst>
              <a:ext uri="{FF2B5EF4-FFF2-40B4-BE49-F238E27FC236}">
                <a16:creationId xmlns:a16="http://schemas.microsoft.com/office/drawing/2014/main" id="{38E90B2E-819B-2FEC-B236-89BE50D3B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55937"/>
              </p:ext>
            </p:extLst>
          </p:nvPr>
        </p:nvGraphicFramePr>
        <p:xfrm>
          <a:off x="6096000" y="4114800"/>
          <a:ext cx="37465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33560" imgH="119520" progId="Equation.Ribbit">
                  <p:embed/>
                </p:oleObj>
              </mc:Choice>
              <mc:Fallback>
                <p:oleObj name="Formula" r:id="rId9" imgW="133560" imgH="119520" progId="Equation.Ribbit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36787B6-603C-8C43-9DEC-8F17055DD0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114800"/>
                        <a:ext cx="374650" cy="309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22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BA58A-63A7-A643-C794-95940A16F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24000"/>
            <a:ext cx="6286500" cy="304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672B298-6DF8-3083-CDD7-709D8B405D60}"/>
              </a:ext>
            </a:extLst>
          </p:cNvPr>
          <p:cNvGrpSpPr/>
          <p:nvPr/>
        </p:nvGrpSpPr>
        <p:grpSpPr>
          <a:xfrm>
            <a:off x="3947430" y="4038600"/>
            <a:ext cx="2300970" cy="462608"/>
            <a:chOff x="3947430" y="3954474"/>
            <a:chExt cx="2300970" cy="46260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63EF3AE2-6464-1581-BED8-F8C68984DF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7430" y="4114800"/>
              <a:ext cx="230097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2820EF10-C16B-49AC-6A8F-80240CC96A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62600" y="4185307"/>
            <a:ext cx="2619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20960" imgH="119520" progId="Equation.Ribbit">
                    <p:embed/>
                  </p:oleObj>
                </mc:Choice>
                <mc:Fallback>
                  <p:oleObj name="Formula" r:id="rId4" imgW="120960" imgH="119520" progId="Equation.Ribbit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2820EF10-C16B-49AC-6A8F-80240CC96A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2600" y="4185307"/>
                          <a:ext cx="261937" cy="2317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32A45-58AE-D607-B286-14B43B2FFC37}"/>
                </a:ext>
              </a:extLst>
            </p:cNvPr>
            <p:cNvSpPr txBox="1"/>
            <p:nvPr/>
          </p:nvSpPr>
          <p:spPr>
            <a:xfrm rot="987882">
              <a:off x="5231305" y="3954474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DEE1A1-641F-4323-5050-538AC5D9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00200"/>
            <a:ext cx="6257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2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1138-2C0C-A800-5EB3-FB942038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4D65-A143-8D2C-988F-1491DA5C0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1056C-865A-5F70-46CA-8CA5CD106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74E9C8CD-23AB-B25E-D89F-C610A144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229"/>
            <a:ext cx="9144000" cy="23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56-8007-8CFA-77D6-9AA337F2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DA994-AD0E-00C4-5F7B-FC320B0E5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5" name="Picture 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x) = \int_{-\infty}^x p(x) dx \nonumber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7A54E4B1-CA13-4CCB-AC8B-A4B1FA19A6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1" y="2014474"/>
            <a:ext cx="2155880" cy="59245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 = P^{-1}(u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D0DAF22-E97F-E5CE-C126-9782495F04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8" y="2819392"/>
            <a:ext cx="1260797" cy="2852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1FEEDF-42E9-CBA4-E8E4-0E4E010339C3}"/>
              </a:ext>
            </a:extLst>
          </p:cNvPr>
          <p:cNvGrpSpPr/>
          <p:nvPr/>
        </p:nvGrpSpPr>
        <p:grpSpPr>
          <a:xfrm rot="167864">
            <a:off x="4084654" y="2977730"/>
            <a:ext cx="3269979" cy="1981871"/>
            <a:chOff x="4084654" y="2977730"/>
            <a:chExt cx="3269979" cy="19818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10CD04-E91F-3E26-7680-C23191A3B278}"/>
                </a:ext>
              </a:extLst>
            </p:cNvPr>
            <p:cNvGrpSpPr/>
            <p:nvPr/>
          </p:nvGrpSpPr>
          <p:grpSpPr>
            <a:xfrm>
              <a:off x="4254934" y="2977730"/>
              <a:ext cx="3099699" cy="1981871"/>
              <a:chOff x="4325951" y="3001335"/>
              <a:chExt cx="2447943" cy="15020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24087-6A5E-0FF2-1250-22BA021AADE7}"/>
                  </a:ext>
                </a:extLst>
              </p:cNvPr>
              <p:cNvGrpSpPr/>
              <p:nvPr/>
            </p:nvGrpSpPr>
            <p:grpSpPr>
              <a:xfrm>
                <a:off x="4325951" y="3126127"/>
                <a:ext cx="1923682" cy="1377296"/>
                <a:chOff x="4325951" y="3126127"/>
                <a:chExt cx="1923682" cy="137729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8658CEA4-BAC2-D58C-E1CF-2B274A574A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33470" y="4401466"/>
                    <a:ext cx="89414" cy="101957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67542B7B-5952-F351-EEB0-845AFE716CC0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928629" y="4396819"/>
                      <a:ext cx="99096" cy="1112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312FD18D-8069-DFDB-6407-02ECF2611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47647" y="4328453"/>
                    <a:ext cx="64648" cy="172073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02C8A388-16A3-0239-3812-65729EA60CB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042806" y="4323810"/>
                      <a:ext cx="74331" cy="1813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0B826335-B31F-E470-9C72-C895647749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5951" y="3126127"/>
                    <a:ext cx="1923682" cy="1250185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5CC3AB0E-9105-EF35-EC76-6A195685C6A7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321118" y="3121488"/>
                      <a:ext cx="1933349" cy="125946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E48BA59-6671-29DF-919A-7EDF11875CC9}"/>
                  </a:ext>
                </a:extLst>
              </p:cNvPr>
              <p:cNvGrpSpPr/>
              <p:nvPr/>
            </p:nvGrpSpPr>
            <p:grpSpPr>
              <a:xfrm>
                <a:off x="6328111" y="3001335"/>
                <a:ext cx="445783" cy="327743"/>
                <a:chOff x="6328111" y="3001335"/>
                <a:chExt cx="445783" cy="32774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1CD1D346-024D-BDF6-6B26-546CDF1DDC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30684" y="3056977"/>
                    <a:ext cx="45993" cy="269206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9D602E3E-FE3E-6956-0A4C-F56299AC98B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6325828" y="3052336"/>
                      <a:ext cx="55706" cy="278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C56A5BFF-54F4-68A7-5584-9BEA393573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28111" y="3001335"/>
                    <a:ext cx="96490" cy="153097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383B296D-DAC4-92BA-CF60-5F6EB5E74838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6323272" y="2996696"/>
                      <a:ext cx="106167" cy="1623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485074FE-1D17-F995-372A-7F022D16A0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82173" y="3088497"/>
                    <a:ext cx="54356" cy="162746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354EAF39-F39F-EAA5-71C4-6CE457399B9B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477335" y="3083855"/>
                      <a:ext cx="64032" cy="1720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7EC13DB-F876-6221-B285-3808D4CC2B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72232" y="3118410"/>
                    <a:ext cx="81373" cy="104852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A6C5ED5D-C4F2-8235-4421-B6E92EF7F51C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6567395" y="3113768"/>
                      <a:ext cx="91047" cy="114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A24CEBB1-640B-5B2C-F455-0B018B8D52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2813" y="3081100"/>
                    <a:ext cx="71081" cy="247978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D2CB2F9A-2B07-3056-586D-78BC7B37F699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697979" y="3076462"/>
                      <a:ext cx="80748" cy="25725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42132B-0618-A6F7-5619-90EA354BE5A9}"/>
                </a:ext>
              </a:extLst>
            </p:cNvPr>
            <p:cNvGrpSpPr/>
            <p:nvPr/>
          </p:nvGrpSpPr>
          <p:grpSpPr>
            <a:xfrm>
              <a:off x="4084654" y="3258116"/>
              <a:ext cx="3155400" cy="1611000"/>
              <a:chOff x="4084654" y="3258116"/>
              <a:chExt cx="3155400" cy="161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6377D064-C696-30C6-B900-1CAA986D2E91}"/>
                      </a:ext>
                    </a:extLst>
                  </p14:cNvPr>
                  <p14:cNvContentPartPr/>
                  <p14:nvPr/>
                </p14:nvContentPartPr>
                <p14:xfrm>
                  <a:off x="4084654" y="3258116"/>
                  <a:ext cx="128520" cy="16110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2E72E696-C9EB-2F5F-9D7F-1216F792322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078534" y="3251996"/>
                    <a:ext cx="140760" cy="162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C181347-2716-F7E6-D392-B636DA65E708}"/>
                      </a:ext>
                    </a:extLst>
                  </p14:cNvPr>
                  <p14:cNvContentPartPr/>
                  <p14:nvPr/>
                </p14:nvContentPartPr>
                <p14:xfrm>
                  <a:off x="4300654" y="4682276"/>
                  <a:ext cx="2939400" cy="151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DD44FFE-D1A9-A495-5506-F0B712F64BB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294534" y="4676156"/>
                    <a:ext cx="2951640" cy="163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7CD3B-2DD0-84C9-A2A9-F07E8AB72461}"/>
              </a:ext>
            </a:extLst>
          </p:cNvPr>
          <p:cNvGrpSpPr/>
          <p:nvPr/>
        </p:nvGrpSpPr>
        <p:grpSpPr>
          <a:xfrm rot="166801">
            <a:off x="4105607" y="3085259"/>
            <a:ext cx="2638080" cy="1778040"/>
            <a:chOff x="4105607" y="3085259"/>
            <a:chExt cx="2638080" cy="17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D95B11-2436-5C98-638F-CE63E79022FE}"/>
                    </a:ext>
                  </a:extLst>
                </p14:cNvPr>
                <p14:cNvContentPartPr/>
                <p14:nvPr/>
              </p14:nvContentPartPr>
              <p14:xfrm>
                <a:off x="4112447" y="3924419"/>
                <a:ext cx="1008720" cy="39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416D21-212D-5ACB-2075-BAE8279FDC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94807" y="3906419"/>
                  <a:ext cx="1044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8D86BE-8D17-AE60-0479-A1AB704E2F19}"/>
                    </a:ext>
                  </a:extLst>
                </p14:cNvPr>
                <p14:cNvContentPartPr/>
                <p14:nvPr/>
              </p14:nvContentPartPr>
              <p14:xfrm>
                <a:off x="4105607" y="3759539"/>
                <a:ext cx="1680120" cy="12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613BBF6-43A9-CB50-84F9-C7C3D7D120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87967" y="3741899"/>
                  <a:ext cx="1715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88D854-098F-84D0-D940-D874895119C9}"/>
                    </a:ext>
                  </a:extLst>
                </p14:cNvPr>
                <p14:cNvContentPartPr/>
                <p14:nvPr/>
              </p14:nvContentPartPr>
              <p14:xfrm>
                <a:off x="4107407" y="3625259"/>
                <a:ext cx="1517760" cy="6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22B7B1-070A-F298-0985-C2DDA1A425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9767" y="3607619"/>
                  <a:ext cx="155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FFF4FF-7AF3-3790-ECE5-8492DE241D3C}"/>
                    </a:ext>
                  </a:extLst>
                </p14:cNvPr>
                <p14:cNvContentPartPr/>
                <p14:nvPr/>
              </p14:nvContentPartPr>
              <p14:xfrm>
                <a:off x="4143407" y="3426539"/>
                <a:ext cx="1904760" cy="65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B740EBB-8165-C73A-F23B-173B7D8DB9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25407" y="3408539"/>
                  <a:ext cx="19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F2C738-EE01-4C14-B070-91744B5F4124}"/>
                    </a:ext>
                  </a:extLst>
                </p14:cNvPr>
                <p14:cNvContentPartPr/>
                <p14:nvPr/>
              </p14:nvContentPartPr>
              <p14:xfrm>
                <a:off x="4201727" y="3245459"/>
                <a:ext cx="1790640" cy="77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74C374-A7A9-C76B-BFA4-DBD24952BDF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84087" y="3227459"/>
                  <a:ext cx="1826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3F4166-60FF-9F8C-63FE-966EFE880EE0}"/>
                    </a:ext>
                  </a:extLst>
                </p14:cNvPr>
                <p14:cNvContentPartPr/>
                <p14:nvPr/>
              </p14:nvContentPartPr>
              <p14:xfrm>
                <a:off x="4127207" y="3085259"/>
                <a:ext cx="2482560" cy="113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841FA-DF96-DE05-EACE-2ABDF25698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09207" y="3067259"/>
                  <a:ext cx="2518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A0EDCD-DFCC-40CE-BE9D-2C173E0DACD3}"/>
                    </a:ext>
                  </a:extLst>
                </p14:cNvPr>
                <p14:cNvContentPartPr/>
                <p14:nvPr/>
              </p14:nvContentPartPr>
              <p14:xfrm>
                <a:off x="4153847" y="4303859"/>
                <a:ext cx="533160" cy="25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BC8FB1-385F-740C-4918-6523AD1126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6207" y="4286219"/>
                  <a:ext cx="568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3DF95E-1D37-B01C-0B0E-B9FAE5EECC93}"/>
                    </a:ext>
                  </a:extLst>
                </p14:cNvPr>
                <p14:cNvContentPartPr/>
                <p14:nvPr/>
              </p14:nvContentPartPr>
              <p14:xfrm>
                <a:off x="4159247" y="4164179"/>
                <a:ext cx="818640" cy="2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C11E503-4B02-A33A-5B37-F6C30F85D3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41607" y="4146179"/>
                  <a:ext cx="85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40AC44-7C6B-6160-216F-3876F1E7FA50}"/>
                    </a:ext>
                  </a:extLst>
                </p14:cNvPr>
                <p14:cNvContentPartPr/>
                <p14:nvPr/>
              </p14:nvContentPartPr>
              <p14:xfrm>
                <a:off x="4198127" y="4615619"/>
                <a:ext cx="509760" cy="48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F985CC-3877-DD09-994B-9BEA1FE804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80487" y="4597619"/>
                  <a:ext cx="545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6F433E-C9C7-0BB5-2DB0-A8530F725628}"/>
                    </a:ext>
                  </a:extLst>
                </p14:cNvPr>
                <p14:cNvContentPartPr/>
                <p14:nvPr/>
              </p14:nvContentPartPr>
              <p14:xfrm>
                <a:off x="4153847" y="4501859"/>
                <a:ext cx="59472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E20675-C791-DD60-ECB1-8A1E871F14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36207" y="4484219"/>
                  <a:ext cx="63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2CDDBD-9EEF-9764-0523-76BD290B443A}"/>
                    </a:ext>
                  </a:extLst>
                </p14:cNvPr>
                <p14:cNvContentPartPr/>
                <p14:nvPr/>
              </p14:nvContentPartPr>
              <p14:xfrm>
                <a:off x="4738487" y="4630019"/>
                <a:ext cx="2124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A72AAB2-94B2-4E6D-6F3A-936D2C19D22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20847" y="4612019"/>
                  <a:ext cx="56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D24DB04-496F-8AA1-FD79-B50A0BA93DBE}"/>
                    </a:ext>
                  </a:extLst>
                </p14:cNvPr>
                <p14:cNvContentPartPr/>
                <p14:nvPr/>
              </p14:nvContentPartPr>
              <p14:xfrm>
                <a:off x="4777007" y="4498619"/>
                <a:ext cx="59400" cy="28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1EF0165-844E-2C1C-3ADD-ED551075A2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59007" y="4480619"/>
                  <a:ext cx="95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EADB0C-013E-358D-C8D1-6A117BDF0804}"/>
                    </a:ext>
                  </a:extLst>
                </p14:cNvPr>
                <p14:cNvContentPartPr/>
                <p14:nvPr/>
              </p14:nvContentPartPr>
              <p14:xfrm>
                <a:off x="4877087" y="4330859"/>
                <a:ext cx="93240" cy="51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50F59ED-FD72-0D09-9658-6DE0C6C8A1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59087" y="4312859"/>
                  <a:ext cx="1288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660514-04CC-5E65-210F-0AF8FF615DA7}"/>
                    </a:ext>
                  </a:extLst>
                </p14:cNvPr>
                <p14:cNvContentPartPr/>
                <p14:nvPr/>
              </p14:nvContentPartPr>
              <p14:xfrm>
                <a:off x="5014967" y="4182899"/>
                <a:ext cx="79920" cy="680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E2278A-0697-8AB7-C3CB-56F4D071D8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96967" y="4165259"/>
                  <a:ext cx="11556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85FF9B-8006-2C62-07E0-12A08842BA86}"/>
                    </a:ext>
                  </a:extLst>
                </p14:cNvPr>
                <p14:cNvContentPartPr/>
                <p14:nvPr/>
              </p14:nvContentPartPr>
              <p14:xfrm>
                <a:off x="5216567" y="4020899"/>
                <a:ext cx="82080" cy="794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7BFD97-0307-F917-8CAA-13CE280E8EA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98567" y="4003259"/>
                  <a:ext cx="11772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2ECB30-E1CE-CF1F-E088-B038C2F582AF}"/>
                    </a:ext>
                  </a:extLst>
                </p14:cNvPr>
                <p14:cNvContentPartPr/>
                <p14:nvPr/>
              </p14:nvContentPartPr>
              <p14:xfrm>
                <a:off x="5778527" y="3909659"/>
                <a:ext cx="98640" cy="893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9D47C8-5961-BBEB-6553-C6807DAB687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60887" y="3892019"/>
                  <a:ext cx="13428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910C62-0364-3D90-8A7B-56C16E81CB03}"/>
                    </a:ext>
                  </a:extLst>
                </p14:cNvPr>
                <p14:cNvContentPartPr/>
                <p14:nvPr/>
              </p14:nvContentPartPr>
              <p14:xfrm>
                <a:off x="5679887" y="3604019"/>
                <a:ext cx="455760" cy="1071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6376F66-C60D-5083-167B-4BE3E9DB12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61887" y="3586019"/>
                  <a:ext cx="49140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E625CB-781E-08CA-B14E-2796AFB65263}"/>
                    </a:ext>
                  </a:extLst>
                </p14:cNvPr>
                <p14:cNvContentPartPr/>
                <p14:nvPr/>
              </p14:nvContentPartPr>
              <p14:xfrm>
                <a:off x="6060767" y="3418259"/>
                <a:ext cx="150480" cy="129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F337962-3CC4-4B3A-4496-E5FC9E397E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42767" y="3400619"/>
                  <a:ext cx="18612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FD05DA0-7F3E-6FC6-58E5-B53D006149E2}"/>
                    </a:ext>
                  </a:extLst>
                </p14:cNvPr>
                <p14:cNvContentPartPr/>
                <p14:nvPr/>
              </p14:nvContentPartPr>
              <p14:xfrm>
                <a:off x="6038087" y="3253379"/>
                <a:ext cx="238320" cy="1396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237769C-14E0-8D33-2DF1-F5F9F615D6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20087" y="3235739"/>
                  <a:ext cx="273960" cy="14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22C769-DB73-0ADE-FF1C-413DD9A3C792}"/>
                    </a:ext>
                  </a:extLst>
                </p14:cNvPr>
                <p14:cNvContentPartPr/>
                <p14:nvPr/>
              </p14:nvContentPartPr>
              <p14:xfrm>
                <a:off x="6607247" y="3117659"/>
                <a:ext cx="136440" cy="153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B6B32FE-D30B-AEA4-197F-33028627C5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89607" y="3100019"/>
                  <a:ext cx="172080" cy="156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6235D2-1929-0158-B310-D81749438633}"/>
              </a:ext>
            </a:extLst>
          </p:cNvPr>
          <p:cNvGrpSpPr/>
          <p:nvPr/>
        </p:nvGrpSpPr>
        <p:grpSpPr>
          <a:xfrm rot="235958">
            <a:off x="4088857" y="1473924"/>
            <a:ext cx="2600973" cy="1512184"/>
            <a:chOff x="4472087" y="1487081"/>
            <a:chExt cx="2224800" cy="12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5A5F4E-617C-341E-1FCE-877361EC7176}"/>
                    </a:ext>
                  </a:extLst>
                </p14:cNvPr>
                <p14:cNvContentPartPr/>
                <p14:nvPr/>
              </p14:nvContentPartPr>
              <p14:xfrm>
                <a:off x="4472087" y="1487081"/>
                <a:ext cx="2216520" cy="116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9E4A3F-100B-8F67-196B-6A99C906C4B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65967" y="1480961"/>
                  <a:ext cx="2228760" cy="11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A732C4-096A-4348-3ACF-BB460F2DDF24}"/>
                    </a:ext>
                  </a:extLst>
                </p14:cNvPr>
                <p14:cNvContentPartPr/>
                <p14:nvPr/>
              </p14:nvContentPartPr>
              <p14:xfrm>
                <a:off x="5421767" y="1589020"/>
                <a:ext cx="72360" cy="21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94D823-CA46-588E-3683-56101EC62F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15647" y="1582900"/>
                  <a:ext cx="84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7D67D6-0D68-D042-0FA5-1B2E253E8311}"/>
                    </a:ext>
                  </a:extLst>
                </p14:cNvPr>
                <p14:cNvContentPartPr/>
                <p14:nvPr/>
              </p14:nvContentPartPr>
              <p14:xfrm>
                <a:off x="5444447" y="1557700"/>
                <a:ext cx="101160" cy="86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5F26F8-BE77-2B55-BD29-AE9E7F10B61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438327" y="1551580"/>
                  <a:ext cx="113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56AEF5-C4B5-6A85-0CE2-AC88051A5024}"/>
                    </a:ext>
                  </a:extLst>
                </p14:cNvPr>
                <p14:cNvContentPartPr/>
                <p14:nvPr/>
              </p14:nvContentPartPr>
              <p14:xfrm>
                <a:off x="5625887" y="1503340"/>
                <a:ext cx="129600" cy="14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768C0B-CF89-CC9F-BEA8-D51423B563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19767" y="1497220"/>
                  <a:ext cx="14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37CAD7-B127-A9E4-369A-FB46B73A574E}"/>
                    </a:ext>
                  </a:extLst>
                </p14:cNvPr>
                <p14:cNvContentPartPr/>
                <p14:nvPr/>
              </p14:nvContentPartPr>
              <p14:xfrm>
                <a:off x="5686007" y="1515940"/>
                <a:ext cx="191160" cy="20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3C8EDC-4CB4-2C73-4A23-FE83A3207E0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79887" y="1509820"/>
                  <a:ext cx="203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400062-5604-9824-DFC9-65F1CD6F6C2A}"/>
                    </a:ext>
                  </a:extLst>
                </p14:cNvPr>
                <p14:cNvContentPartPr/>
                <p14:nvPr/>
              </p14:nvContentPartPr>
              <p14:xfrm>
                <a:off x="6361367" y="2643401"/>
                <a:ext cx="83880" cy="137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C4A9A7-ABFF-E988-22AE-475B717DE8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55247" y="2637281"/>
                  <a:ext cx="96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FB350F4-BE02-759E-D167-9BC9881877C3}"/>
                    </a:ext>
                  </a:extLst>
                </p14:cNvPr>
                <p14:cNvContentPartPr/>
                <p14:nvPr/>
              </p14:nvContentPartPr>
              <p14:xfrm>
                <a:off x="6309167" y="2666801"/>
                <a:ext cx="122040" cy="87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5DCBA7-B673-E69A-6A43-16DDDEDFB6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03047" y="2660681"/>
                  <a:ext cx="134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58D41A-5895-A512-D78B-5691040AE82B}"/>
                    </a:ext>
                  </a:extLst>
                </p14:cNvPr>
                <p14:cNvContentPartPr/>
                <p14:nvPr/>
              </p14:nvContentPartPr>
              <p14:xfrm>
                <a:off x="4738127" y="1644899"/>
                <a:ext cx="1958760" cy="932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F0F330-0429-3D12-2568-43F2CCF6037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32007" y="1638779"/>
                  <a:ext cx="1971000" cy="9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4D6A6F-C83D-2DF0-E5D6-2354E4F5CEA5}"/>
                  </a:ext>
                </a:extLst>
              </p14:cNvPr>
              <p14:cNvContentPartPr/>
              <p14:nvPr/>
            </p14:nvContentPartPr>
            <p14:xfrm>
              <a:off x="3793127" y="3429059"/>
              <a:ext cx="178560" cy="169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4D6A6F-C83D-2DF0-E5D6-2354E4F5CEA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787007" y="3422939"/>
                <a:ext cx="190800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2D6379C-6440-188C-9BB4-EC726A0B79D0}"/>
              </a:ext>
            </a:extLst>
          </p:cNvPr>
          <p:cNvSpPr txBox="1"/>
          <p:nvPr/>
        </p:nvSpPr>
        <p:spPr>
          <a:xfrm>
            <a:off x="699361" y="1478608"/>
            <a:ext cx="238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</a:t>
            </a:r>
          </a:p>
        </p:txBody>
      </p:sp>
      <p:pic>
        <p:nvPicPr>
          <p:cNvPr id="54" name="Picture 5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equiv u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C698A2E7-F1D2-8106-35A0-F33D632876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85" y="2247317"/>
            <a:ext cx="391313" cy="120686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u \sim \mathrm{Unif}(0,1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686FB012-54EC-AC3D-0878-9E44D47922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0" y="4600526"/>
            <a:ext cx="1509482" cy="253258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du = p(x)d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EED4BF19-86B0-F39E-14FF-10E7E35AD33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9" y="3852588"/>
            <a:ext cx="1337598" cy="253258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int_{-\infty}^u p(u) du = \int_0^u du = \int_{-\infty}^{P^{-1}(u)} p(x) dx, \quad 0\leq u\leq 1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B9D5470-A7E6-AE41-8F14-C827F4B5DC7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59" y="5180615"/>
            <a:ext cx="5806619" cy="676574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B5C9110A-7EA5-7486-CEAC-26295FE5DDC3}"/>
              </a:ext>
            </a:extLst>
          </p:cNvPr>
          <p:cNvSpPr/>
          <p:nvPr/>
        </p:nvSpPr>
        <p:spPr>
          <a:xfrm>
            <a:off x="786944" y="5379392"/>
            <a:ext cx="252842" cy="253258"/>
          </a:xfrm>
          <a:prstGeom prst="rightArrow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ECB226-1DA9-E0AA-AA33-256FA1C830F7}"/>
              </a:ext>
            </a:extLst>
          </p:cNvPr>
          <p:cNvGrpSpPr/>
          <p:nvPr/>
        </p:nvGrpSpPr>
        <p:grpSpPr>
          <a:xfrm>
            <a:off x="4462629" y="3174445"/>
            <a:ext cx="1087998" cy="1197193"/>
            <a:chOff x="4462629" y="3174445"/>
            <a:chExt cx="1087998" cy="1197193"/>
          </a:xfrm>
        </p:grpSpPr>
        <p:pic>
          <p:nvPicPr>
            <p:cNvPr id="60" name="Picture 5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frac{du}{dx} = p(x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DF7EBD37-B0E0-BB4B-D2D4-56300FCACCE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629" y="3174445"/>
              <a:ext cx="1087998" cy="522973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583BDC-4EA0-CD59-0BF2-3D7BE476BC40}"/>
                </a:ext>
              </a:extLst>
            </p:cNvPr>
            <p:cNvCxnSpPr/>
            <p:nvPr/>
          </p:nvCxnSpPr>
          <p:spPr>
            <a:xfrm flipH="1">
              <a:off x="4578168" y="3621706"/>
              <a:ext cx="936782" cy="749932"/>
            </a:xfrm>
            <a:prstGeom prst="line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05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22F9-E3E2-5464-78CE-1B3325A6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6A4D-09A4-7D2A-FD08-90EFA371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7E7E8-7A9B-722B-560D-010912798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8CA3303B-083C-70BD-504F-B35158FA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245"/>
            <a:ext cx="9144000" cy="22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6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DFA-DC15-86C0-F91B-CFAA565A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9A6F-1B3E-C030-4377-43BE52E4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38EA9-5B1A-43F8-4198-990C93D66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sp>
        <p:nvSpPr>
          <p:cNvPr id="5" name="제목 12">
            <a:extLst>
              <a:ext uri="{FF2B5EF4-FFF2-40B4-BE49-F238E27FC236}">
                <a16:creationId xmlns:a16="http://schemas.microsoft.com/office/drawing/2014/main" id="{324AC373-A540-E762-C9E2-FB70BE7212DA}"/>
              </a:ext>
            </a:extLst>
          </p:cNvPr>
          <p:cNvSpPr txBox="1">
            <a:spLocks/>
          </p:cNvSpPr>
          <p:nvPr/>
        </p:nvSpPr>
        <p:spPr bwMode="auto">
          <a:xfrm>
            <a:off x="741045" y="651785"/>
            <a:ext cx="7661910" cy="54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Book Antiqua" pitchFamily="18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u="sng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ko-KR" sz="2000" b="1" kern="0">
                <a:solidFill>
                  <a:srgbClr val="C850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Interpolation</a:t>
            </a:r>
            <a:endParaRPr lang="ko-KR" altLang="en-US" sz="2000" b="1" kern="0" dirty="0">
              <a:solidFill>
                <a:srgbClr val="C850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C673FB-0E9F-92D0-24BA-03B9580A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5"/>
            <a:ext cx="9144000" cy="2148289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8CCACBA5-A2DB-C056-E1D0-F509E138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34110"/>
            <a:ext cx="6324600" cy="42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2E04-4DD8-C16D-BF79-4058E829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Classifier-free Guidance</a:t>
            </a:r>
          </a:p>
        </p:txBody>
      </p:sp>
      <p:pic>
        <p:nvPicPr>
          <p:cNvPr id="9" name="Content Placeholder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BFE3C05-9E2E-C177-1316-B90E321E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6" y="1828800"/>
            <a:ext cx="8051636" cy="2895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0FD2E-8FF3-E015-0F43-BCA30B305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7B17-CCFD-3FA2-55CF-B282CD3C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0902-EA04-C134-EBDF-7E1692DF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021CB-AE11-C181-A604-63BB70AE7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F0DEE-0358-37C9-C369-A48AF6F00D07}"/>
              </a:ext>
            </a:extLst>
          </p:cNvPr>
          <p:cNvSpPr txBox="1"/>
          <p:nvPr/>
        </p:nvSpPr>
        <p:spPr>
          <a:xfrm>
            <a:off x="388536" y="6096000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https://github.com/nohyung/2024_Diffusion_models/blob/main/Diffusion_MNIST_Noh_example.ipynb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AD1D8C-543C-6324-683D-3B2B9433CAE8}"/>
              </a:ext>
            </a:extLst>
          </p:cNvPr>
          <p:cNvGrpSpPr/>
          <p:nvPr/>
        </p:nvGrpSpPr>
        <p:grpSpPr>
          <a:xfrm>
            <a:off x="375602" y="-297256"/>
            <a:ext cx="6411596" cy="6469456"/>
            <a:chOff x="380999" y="41832"/>
            <a:chExt cx="6411596" cy="64694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C4468E-75AC-851B-3398-CBB319AE8F34}"/>
                </a:ext>
              </a:extLst>
            </p:cNvPr>
            <p:cNvGrpSpPr/>
            <p:nvPr/>
          </p:nvGrpSpPr>
          <p:grpSpPr>
            <a:xfrm>
              <a:off x="401319" y="4930138"/>
              <a:ext cx="6391275" cy="1581150"/>
              <a:chOff x="2590800" y="4687096"/>
              <a:chExt cx="6391275" cy="158115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7E91034C-A102-B5E2-78AB-46DA09710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0800" y="4687096"/>
                <a:ext cx="6391275" cy="158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CE00B9-3FBF-7462-C99E-1E77BBA4F1E1}"/>
                  </a:ext>
                </a:extLst>
              </p:cNvPr>
              <p:cNvSpPr/>
              <p:nvPr/>
            </p:nvSpPr>
            <p:spPr bwMode="auto">
              <a:xfrm>
                <a:off x="3113497" y="4689841"/>
                <a:ext cx="5410200" cy="52947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035654-2329-7641-1925-D1A042B3C654}"/>
                  </a:ext>
                </a:extLst>
              </p:cNvPr>
              <p:cNvSpPr txBox="1"/>
              <p:nvPr/>
            </p:nvSpPr>
            <p:spPr>
              <a:xfrm>
                <a:off x="3025416" y="4947382"/>
                <a:ext cx="752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w=2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C82ACD-5BD3-B27D-53E1-9BD8C99719D2}"/>
                </a:ext>
              </a:extLst>
            </p:cNvPr>
            <p:cNvGrpSpPr/>
            <p:nvPr/>
          </p:nvGrpSpPr>
          <p:grpSpPr>
            <a:xfrm>
              <a:off x="401319" y="3699078"/>
              <a:ext cx="6391275" cy="1581150"/>
              <a:chOff x="2514600" y="3090192"/>
              <a:chExt cx="6391275" cy="1581150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6364A48F-89C6-C769-95E5-7C963F52B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090192"/>
                <a:ext cx="6391275" cy="158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7ABAD9-46E0-9265-9EC0-23E63128663E}"/>
                  </a:ext>
                </a:extLst>
              </p:cNvPr>
              <p:cNvSpPr/>
              <p:nvPr/>
            </p:nvSpPr>
            <p:spPr bwMode="auto">
              <a:xfrm>
                <a:off x="3200400" y="3101647"/>
                <a:ext cx="5410200" cy="52947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BA20AB-B376-A12F-903C-6A7A99337BB9}"/>
                  </a:ext>
                </a:extLst>
              </p:cNvPr>
              <p:cNvSpPr txBox="1"/>
              <p:nvPr/>
            </p:nvSpPr>
            <p:spPr>
              <a:xfrm>
                <a:off x="2890549" y="3359188"/>
                <a:ext cx="752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w=1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2A29E5-832D-C216-B462-B908F4BC926B}"/>
                </a:ext>
              </a:extLst>
            </p:cNvPr>
            <p:cNvGrpSpPr/>
            <p:nvPr/>
          </p:nvGrpSpPr>
          <p:grpSpPr>
            <a:xfrm>
              <a:off x="380999" y="2516661"/>
              <a:ext cx="6391275" cy="1584169"/>
              <a:chOff x="533400" y="3914359"/>
              <a:chExt cx="6391275" cy="1584169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84ECD5CB-B69A-332C-11EB-3D8A27ED89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917378"/>
                <a:ext cx="6391275" cy="158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5A3C84-3965-97FF-EB1B-D6FA86CDDEAD}"/>
                  </a:ext>
                </a:extLst>
              </p:cNvPr>
              <p:cNvSpPr/>
              <p:nvPr/>
            </p:nvSpPr>
            <p:spPr bwMode="auto">
              <a:xfrm>
                <a:off x="915218" y="3914359"/>
                <a:ext cx="5410200" cy="52947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F0C70B-568A-CF46-B002-79E7AD83E83B}"/>
                  </a:ext>
                </a:extLst>
              </p:cNvPr>
              <p:cNvSpPr txBox="1"/>
              <p:nvPr/>
            </p:nvSpPr>
            <p:spPr>
              <a:xfrm>
                <a:off x="827137" y="4171900"/>
                <a:ext cx="752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w=0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EA1E4C-A0BD-3F17-5CAA-989B09665A2B}"/>
                </a:ext>
              </a:extLst>
            </p:cNvPr>
            <p:cNvGrpSpPr/>
            <p:nvPr/>
          </p:nvGrpSpPr>
          <p:grpSpPr>
            <a:xfrm>
              <a:off x="381000" y="1331639"/>
              <a:ext cx="6391275" cy="1581150"/>
              <a:chOff x="533400" y="2038350"/>
              <a:chExt cx="6391275" cy="158115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F97B815-EB76-C01E-BE37-FCF1A0C97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038350"/>
                <a:ext cx="6391275" cy="158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A0787D-A697-FB8A-3D33-E96C7EB92C06}"/>
                  </a:ext>
                </a:extLst>
              </p:cNvPr>
              <p:cNvSpPr/>
              <p:nvPr/>
            </p:nvSpPr>
            <p:spPr bwMode="auto">
              <a:xfrm>
                <a:off x="806817" y="2061324"/>
                <a:ext cx="5410200" cy="52947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208F5B-DC65-711E-88AD-A811EDF24E6E}"/>
                  </a:ext>
                </a:extLst>
              </p:cNvPr>
              <p:cNvSpPr txBox="1"/>
              <p:nvPr/>
            </p:nvSpPr>
            <p:spPr>
              <a:xfrm>
                <a:off x="718736" y="2318865"/>
                <a:ext cx="1085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w=-0.2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D460FA-603E-BCDC-BC4E-BF8223E9A14E}"/>
                </a:ext>
              </a:extLst>
            </p:cNvPr>
            <p:cNvGrpSpPr/>
            <p:nvPr/>
          </p:nvGrpSpPr>
          <p:grpSpPr>
            <a:xfrm>
              <a:off x="401320" y="41832"/>
              <a:ext cx="6391275" cy="1581150"/>
              <a:chOff x="413936" y="304800"/>
              <a:chExt cx="6391275" cy="158115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240B1A-0655-20C6-FD4F-24E306E27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36" y="304800"/>
                <a:ext cx="6391275" cy="158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33B48C-AA6E-A16C-A4C2-0CC1A9E434AB}"/>
                  </a:ext>
                </a:extLst>
              </p:cNvPr>
              <p:cNvSpPr/>
              <p:nvPr/>
            </p:nvSpPr>
            <p:spPr bwMode="auto">
              <a:xfrm>
                <a:off x="806817" y="335973"/>
                <a:ext cx="5410200" cy="49925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EF419-6E03-8DAB-AE1C-54E2DC46D322}"/>
                  </a:ext>
                </a:extLst>
              </p:cNvPr>
              <p:cNvSpPr txBox="1"/>
              <p:nvPr/>
            </p:nvSpPr>
            <p:spPr>
              <a:xfrm>
                <a:off x="718736" y="593513"/>
                <a:ext cx="854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w=-1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2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14DEB-04B3-CC6B-A573-0B403931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A2368-E0F5-2759-C589-E0B677DA4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Diffusion and Construction of Global Flow</a:t>
            </a:r>
          </a:p>
          <a:p>
            <a:endParaRPr lang="en-US" altLang="ko-KR" dirty="0"/>
          </a:p>
          <a:p>
            <a:r>
              <a:rPr lang="en-US" altLang="ko-KR" dirty="0"/>
              <a:t>Inference with Gaussians</a:t>
            </a:r>
          </a:p>
          <a:p>
            <a:endParaRPr lang="en-US" altLang="ko-KR" dirty="0"/>
          </a:p>
          <a:p>
            <a:r>
              <a:rPr lang="en-US" altLang="ko-KR" dirty="0"/>
              <a:t>Learning in DDPM and classifier-free guidance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35EB57-D16A-8561-2A6A-72A812E3B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659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D:\Dropbox\콜로키움\고려대학교의대\Why-You-Should-Define-Your-Own-Load-Testing-Statistics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533400" y="342900"/>
            <a:ext cx="7848600" cy="5242740"/>
          </a:xfrm>
          <a:prstGeom prst="rect">
            <a:avLst/>
          </a:prstGeom>
          <a:noFill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DE52A4-B51E-42A2-A1AF-B0114BEF27C0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533400" y="228600"/>
            <a:ext cx="7848600" cy="5486400"/>
          </a:xfrm>
          <a:prstGeom prst="rect">
            <a:avLst/>
          </a:prstGeom>
          <a:solidFill>
            <a:schemeClr val="bg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0300" y="4888320"/>
            <a:ext cx="4191000" cy="762000"/>
          </a:xfrm>
        </p:spPr>
        <p:txBody>
          <a:bodyPr/>
          <a:lstStyle/>
          <a:p>
            <a:r>
              <a:rPr lang="en-US" altLang="ko-KR" sz="4800" i="1" dirty="0">
                <a:latin typeface="Gigi" panose="04040504061007020D02" pitchFamily="82" charset="0"/>
              </a:rPr>
              <a:t>Thank you</a:t>
            </a:r>
            <a:endParaRPr lang="ko-KR" altLang="en-US" sz="4800" i="1" dirty="0">
              <a:latin typeface="Gigi" panose="04040504061007020D02" pitchFamily="82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09897" y="5762625"/>
            <a:ext cx="3276600" cy="685800"/>
          </a:xfrm>
        </p:spPr>
        <p:txBody>
          <a:bodyPr/>
          <a:lstStyle/>
          <a:p>
            <a:r>
              <a:rPr lang="en-US" altLang="ko-KR" dirty="0"/>
              <a:t>Yung-Kyun Noh  </a:t>
            </a:r>
          </a:p>
          <a:p>
            <a:r>
              <a:rPr lang="en-US" altLang="ko-KR" dirty="0"/>
              <a:t>nohyung@hanyang.ac.kr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4D7D041-41B2-425B-8F20-D221FF3BA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4" y="167982"/>
            <a:ext cx="8314432" cy="623738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E9E903-9D91-4427-8871-A3FC6D598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6" y="180099"/>
            <a:ext cx="8103463" cy="60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C929-8C0B-4597-055D-6EB266BE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</a:p>
        </p:txBody>
      </p:sp>
      <p:pic>
        <p:nvPicPr>
          <p:cNvPr id="6" name="Content Placeholder 5" descr="A graph with numbers and a blue dot&#10;&#10;Description automatically generated">
            <a:extLst>
              <a:ext uri="{FF2B5EF4-FFF2-40B4-BE49-F238E27FC236}">
                <a16:creationId xmlns:a16="http://schemas.microsoft.com/office/drawing/2014/main" id="{1670C25A-7CEF-35AC-1B26-4C25CB41A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76400"/>
            <a:ext cx="5143500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3487-0656-04DA-1C20-CF90F89AB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C46DD74F-7DE6-3C70-3EA0-93EA6471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17020"/>
            <a:ext cx="5143500" cy="3429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8B895F-1864-2365-4EE7-44546F4A8D83}"/>
              </a:ext>
            </a:extLst>
          </p:cNvPr>
          <p:cNvCxnSpPr/>
          <p:nvPr/>
        </p:nvCxnSpPr>
        <p:spPr bwMode="auto">
          <a:xfrm>
            <a:off x="228600" y="1609017"/>
            <a:ext cx="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1BB9-AC58-D8CA-99EF-88A28FA9246A}"/>
              </a:ext>
            </a:extLst>
          </p:cNvPr>
          <p:cNvCxnSpPr/>
          <p:nvPr/>
        </p:nvCxnSpPr>
        <p:spPr bwMode="auto">
          <a:xfrm>
            <a:off x="8915400" y="1564620"/>
            <a:ext cx="0" cy="3733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81935DF-8547-CC0F-A23C-1218F08E79D5}"/>
              </a:ext>
            </a:extLst>
          </p:cNvPr>
          <p:cNvSpPr/>
          <p:nvPr/>
        </p:nvSpPr>
        <p:spPr bwMode="auto">
          <a:xfrm>
            <a:off x="5886450" y="2181626"/>
            <a:ext cx="1066799" cy="304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F713CD4-1B17-857D-C814-88FFDFFBA5FB}"/>
              </a:ext>
            </a:extLst>
          </p:cNvPr>
          <p:cNvSpPr/>
          <p:nvPr/>
        </p:nvSpPr>
        <p:spPr bwMode="auto">
          <a:xfrm rot="18665704">
            <a:off x="964008" y="4520140"/>
            <a:ext cx="556993" cy="304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359573-E3D6-7175-A1EA-D0371BA94C42}"/>
              </a:ext>
            </a:extLst>
          </p:cNvPr>
          <p:cNvSpPr/>
          <p:nvPr/>
        </p:nvSpPr>
        <p:spPr bwMode="auto">
          <a:xfrm rot="7695711">
            <a:off x="3321955" y="2030067"/>
            <a:ext cx="556993" cy="304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4AFB49D-51A2-5636-F755-4A3BB5A35BF9}"/>
              </a:ext>
            </a:extLst>
          </p:cNvPr>
          <p:cNvSpPr/>
          <p:nvPr/>
        </p:nvSpPr>
        <p:spPr bwMode="auto">
          <a:xfrm rot="13268434">
            <a:off x="3479555" y="4521251"/>
            <a:ext cx="556993" cy="304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68A6CA9-DD19-DF7C-B976-EBC4DC630736}"/>
              </a:ext>
            </a:extLst>
          </p:cNvPr>
          <p:cNvSpPr/>
          <p:nvPr/>
        </p:nvSpPr>
        <p:spPr bwMode="auto">
          <a:xfrm rot="3162009">
            <a:off x="1061352" y="2029226"/>
            <a:ext cx="556993" cy="304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5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2C6F5-0F40-217C-6547-7B898406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of Non-Uniform Density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8161-2693-6A4A-90CB-D066A537F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Diffusion of Non-uniform density makes a global flow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Reverse process in diffusion model reconstructs the backward global flow.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8D1A3-A3E9-A579-8564-BF4158626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AB5E49B2-008E-3727-53D0-D4C1CFA2A7DB}"/>
                  </a:ext>
                </a:extLst>
              </p14:cNvPr>
              <p14:cNvContentPartPr/>
              <p14:nvPr/>
            </p14:nvContentPartPr>
            <p14:xfrm>
              <a:off x="1005130" y="5094840"/>
              <a:ext cx="2033280" cy="7941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AB5E49B2-008E-3727-53D0-D4C1CFA2A7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010" y="5088720"/>
                <a:ext cx="2045520" cy="80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5D4B24-7C93-B89A-C81D-F05692BDBEAC}"/>
              </a:ext>
            </a:extLst>
          </p:cNvPr>
          <p:cNvGrpSpPr/>
          <p:nvPr/>
        </p:nvGrpSpPr>
        <p:grpSpPr>
          <a:xfrm>
            <a:off x="3702250" y="5509560"/>
            <a:ext cx="434520" cy="237240"/>
            <a:chOff x="3702250" y="5509560"/>
            <a:chExt cx="43452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0E6B58E-8B41-2ED5-3421-3A2AD38EDBF4}"/>
                    </a:ext>
                  </a:extLst>
                </p14:cNvPr>
                <p14:cNvContentPartPr/>
                <p14:nvPr/>
              </p14:nvContentPartPr>
              <p14:xfrm>
                <a:off x="3702250" y="5611080"/>
                <a:ext cx="293760" cy="25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0E6B58E-8B41-2ED5-3421-3A2AD38EDB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6130" y="5604960"/>
                  <a:ext cx="30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957CDB6-9C11-EA5B-2D2A-59B25EFEEA03}"/>
                    </a:ext>
                  </a:extLst>
                </p14:cNvPr>
                <p14:cNvContentPartPr/>
                <p14:nvPr/>
              </p14:nvContentPartPr>
              <p14:xfrm>
                <a:off x="3763090" y="5661480"/>
                <a:ext cx="207720" cy="39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957CDB6-9C11-EA5B-2D2A-59B25EFEEA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6970" y="5655360"/>
                  <a:ext cx="219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7C00651-0224-058D-2C1A-5BF7BF5C2834}"/>
                    </a:ext>
                  </a:extLst>
                </p14:cNvPr>
                <p14:cNvContentPartPr/>
                <p14:nvPr/>
              </p14:nvContentPartPr>
              <p14:xfrm>
                <a:off x="3995650" y="5509560"/>
                <a:ext cx="141120" cy="2372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7C00651-0224-058D-2C1A-5BF7BF5C28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9530" y="5503440"/>
                  <a:ext cx="15336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E04E2B62-AF6F-9A87-FCB4-562D1D761D5D}"/>
                  </a:ext>
                </a:extLst>
              </p14:cNvPr>
              <p14:cNvContentPartPr/>
              <p14:nvPr/>
            </p14:nvContentPartPr>
            <p14:xfrm>
              <a:off x="1396810" y="2912160"/>
              <a:ext cx="5760" cy="288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E04E2B62-AF6F-9A87-FCB4-562D1D761D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0690" y="2906040"/>
                <a:ext cx="18000" cy="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0BDA1E3F-16E7-1525-62AB-D3C1CF627972}"/>
              </a:ext>
            </a:extLst>
          </p:cNvPr>
          <p:cNvGrpSpPr/>
          <p:nvPr/>
        </p:nvGrpSpPr>
        <p:grpSpPr>
          <a:xfrm>
            <a:off x="4846330" y="2740080"/>
            <a:ext cx="243360" cy="153360"/>
            <a:chOff x="4846330" y="2740080"/>
            <a:chExt cx="2433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9197C85-543D-FAD8-35CF-A2821634F07F}"/>
                    </a:ext>
                  </a:extLst>
                </p14:cNvPr>
                <p14:cNvContentPartPr/>
                <p14:nvPr/>
              </p14:nvContentPartPr>
              <p14:xfrm>
                <a:off x="4846330" y="2758080"/>
                <a:ext cx="170640" cy="129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9197C85-543D-FAD8-35CF-A2821634F0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40210" y="2751960"/>
                  <a:ext cx="18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0A16430-98A3-15F0-09B9-12EAF87330A3}"/>
                    </a:ext>
                  </a:extLst>
                </p14:cNvPr>
                <p14:cNvContentPartPr/>
                <p14:nvPr/>
              </p14:nvContentPartPr>
              <p14:xfrm>
                <a:off x="4846690" y="2824320"/>
                <a:ext cx="171360" cy="14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0A16430-98A3-15F0-09B9-12EAF87330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0570" y="2818200"/>
                  <a:ext cx="183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2FCC9B9-B8BA-EC10-4896-E611CB2556F6}"/>
                    </a:ext>
                  </a:extLst>
                </p14:cNvPr>
                <p14:cNvContentPartPr/>
                <p14:nvPr/>
              </p14:nvContentPartPr>
              <p14:xfrm>
                <a:off x="5005450" y="2740080"/>
                <a:ext cx="84240" cy="153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2FCC9B9-B8BA-EC10-4896-E611CB2556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99330" y="2733960"/>
                  <a:ext cx="9648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1E73AC63-30A1-D9FB-79D5-32FCA3466A22}"/>
                  </a:ext>
                </a:extLst>
              </p14:cNvPr>
              <p14:cNvContentPartPr/>
              <p14:nvPr/>
            </p14:nvContentPartPr>
            <p14:xfrm>
              <a:off x="5564170" y="2002800"/>
              <a:ext cx="2551320" cy="129420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1E73AC63-30A1-D9FB-79D5-32FCA3466A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8050" y="1996680"/>
                <a:ext cx="2563560" cy="13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E672A6F3-B65B-C020-D43B-99C62C1689A0}"/>
              </a:ext>
            </a:extLst>
          </p:cNvPr>
          <p:cNvGrpSpPr/>
          <p:nvPr/>
        </p:nvGrpSpPr>
        <p:grpSpPr>
          <a:xfrm>
            <a:off x="1150930" y="2055720"/>
            <a:ext cx="3323160" cy="1373280"/>
            <a:chOff x="1150930" y="2055720"/>
            <a:chExt cx="3323160" cy="13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CC2D8E9-5A2A-F76B-D72A-034C31006BDE}"/>
                    </a:ext>
                  </a:extLst>
                </p14:cNvPr>
                <p14:cNvContentPartPr/>
                <p14:nvPr/>
              </p14:nvContentPartPr>
              <p14:xfrm>
                <a:off x="1713610" y="3117240"/>
                <a:ext cx="45360" cy="53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CC2D8E9-5A2A-F76B-D72A-034C31006B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07490" y="3111120"/>
                  <a:ext cx="57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DB16692-5EE2-DA60-C26F-A2E7B180EF6F}"/>
                    </a:ext>
                  </a:extLst>
                </p14:cNvPr>
                <p14:cNvContentPartPr/>
                <p14:nvPr/>
              </p14:nvContentPartPr>
              <p14:xfrm>
                <a:off x="1888210" y="3162240"/>
                <a:ext cx="163440" cy="15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DB16692-5EE2-DA60-C26F-A2E7B180EF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82090" y="3156120"/>
                  <a:ext cx="175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B73B0FB-4441-BF9C-46D3-15B1EC4525A9}"/>
                    </a:ext>
                  </a:extLst>
                </p14:cNvPr>
                <p14:cNvContentPartPr/>
                <p14:nvPr/>
              </p14:nvContentPartPr>
              <p14:xfrm>
                <a:off x="1997290" y="3110760"/>
                <a:ext cx="105840" cy="117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B73B0FB-4441-BF9C-46D3-15B1EC4525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1170" y="3104640"/>
                  <a:ext cx="11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3B38A6A-C303-769D-9276-4B8D90D6E801}"/>
                    </a:ext>
                  </a:extLst>
                </p14:cNvPr>
                <p14:cNvContentPartPr/>
                <p14:nvPr/>
              </p14:nvContentPartPr>
              <p14:xfrm>
                <a:off x="1470610" y="3181320"/>
                <a:ext cx="177120" cy="17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3B38A6A-C303-769D-9276-4B8D90D6E8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64490" y="3175200"/>
                  <a:ext cx="189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E49605-FE65-3947-CD95-7BDB851297F4}"/>
                    </a:ext>
                  </a:extLst>
                </p14:cNvPr>
                <p14:cNvContentPartPr/>
                <p14:nvPr/>
              </p14:nvContentPartPr>
              <p14:xfrm>
                <a:off x="1453690" y="3112200"/>
                <a:ext cx="61560" cy="170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E49605-FE65-3947-CD95-7BDB851297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7570" y="3106080"/>
                  <a:ext cx="73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4F986A9-4A12-C34D-5124-6D39BD0DD8B4}"/>
                    </a:ext>
                  </a:extLst>
                </p14:cNvPr>
                <p14:cNvContentPartPr/>
                <p14:nvPr/>
              </p14:nvContentPartPr>
              <p14:xfrm>
                <a:off x="1850770" y="2966760"/>
                <a:ext cx="147960" cy="123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4F986A9-4A12-C34D-5124-6D39BD0DD8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4650" y="2960640"/>
                  <a:ext cx="160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04927CC-30C4-D877-D119-4C4A343DD368}"/>
                    </a:ext>
                  </a:extLst>
                </p14:cNvPr>
                <p14:cNvContentPartPr/>
                <p14:nvPr/>
              </p14:nvContentPartPr>
              <p14:xfrm>
                <a:off x="1962730" y="2928960"/>
                <a:ext cx="50760" cy="70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04927CC-30C4-D877-D119-4C4A343DD3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56610" y="2922840"/>
                  <a:ext cx="63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9C6E1DB-E0F8-5CB5-77F8-1A5C1965337B}"/>
                    </a:ext>
                  </a:extLst>
                </p14:cNvPr>
                <p14:cNvContentPartPr/>
                <p14:nvPr/>
              </p14:nvContentPartPr>
              <p14:xfrm>
                <a:off x="1613890" y="2965680"/>
                <a:ext cx="83880" cy="103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9C6E1DB-E0F8-5CB5-77F8-1A5C196533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07770" y="2959560"/>
                  <a:ext cx="96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29A602F-8383-77E5-6DD4-0AAEB3B46CC5}"/>
                    </a:ext>
                  </a:extLst>
                </p14:cNvPr>
                <p14:cNvContentPartPr/>
                <p14:nvPr/>
              </p14:nvContentPartPr>
              <p14:xfrm>
                <a:off x="1606690" y="2910600"/>
                <a:ext cx="74160" cy="66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29A602F-8383-77E5-6DD4-0AAEB3B46C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0570" y="2904480"/>
                  <a:ext cx="86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A80D6B8-4433-ECB6-3B20-C3D6164BAAC6}"/>
                    </a:ext>
                  </a:extLst>
                </p14:cNvPr>
                <p14:cNvContentPartPr/>
                <p14:nvPr/>
              </p14:nvContentPartPr>
              <p14:xfrm>
                <a:off x="1629370" y="3254760"/>
                <a:ext cx="63360" cy="116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A80D6B8-4433-ECB6-3B20-C3D6164BAA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23250" y="3248640"/>
                  <a:ext cx="75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094565E-297E-B292-B896-1B13E8F3B69E}"/>
                    </a:ext>
                  </a:extLst>
                </p14:cNvPr>
                <p14:cNvContentPartPr/>
                <p14:nvPr/>
              </p14:nvContentPartPr>
              <p14:xfrm>
                <a:off x="1583650" y="3310200"/>
                <a:ext cx="121320" cy="112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094565E-297E-B292-B896-1B13E8F3B6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7530" y="3304080"/>
                  <a:ext cx="133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F250729-D9C8-7B4B-2BF0-23214B8A6B36}"/>
                    </a:ext>
                  </a:extLst>
                </p14:cNvPr>
                <p14:cNvContentPartPr/>
                <p14:nvPr/>
              </p14:nvContentPartPr>
              <p14:xfrm>
                <a:off x="1827370" y="3277800"/>
                <a:ext cx="160560" cy="151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F250729-D9C8-7B4B-2BF0-23214B8A6B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21250" y="3271680"/>
                  <a:ext cx="172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36EF86B-5277-C94D-A829-7346A8D40E7B}"/>
                    </a:ext>
                  </a:extLst>
                </p14:cNvPr>
                <p14:cNvContentPartPr/>
                <p14:nvPr/>
              </p14:nvContentPartPr>
              <p14:xfrm>
                <a:off x="2691370" y="3112920"/>
                <a:ext cx="61560" cy="4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36EF86B-5277-C94D-A829-7346A8D40E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85250" y="3106800"/>
                  <a:ext cx="73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026F3C6-D25C-0532-D6B1-91683FE1F11F}"/>
                    </a:ext>
                  </a:extLst>
                </p14:cNvPr>
                <p14:cNvContentPartPr/>
                <p14:nvPr/>
              </p14:nvContentPartPr>
              <p14:xfrm>
                <a:off x="2788570" y="2937960"/>
                <a:ext cx="141480" cy="137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026F3C6-D25C-0532-D6B1-91683FE1F1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2450" y="2931840"/>
                  <a:ext cx="153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8B9A056-6C90-8D5B-AD44-E0045825B872}"/>
                    </a:ext>
                  </a:extLst>
                </p14:cNvPr>
                <p14:cNvContentPartPr/>
                <p14:nvPr/>
              </p14:nvContentPartPr>
              <p14:xfrm>
                <a:off x="2865250" y="2907000"/>
                <a:ext cx="78840" cy="10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8B9A056-6C90-8D5B-AD44-E0045825B8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59130" y="2900880"/>
                  <a:ext cx="91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9A66AE8-91BB-7D53-5DD3-073E742D7192}"/>
                    </a:ext>
                  </a:extLst>
                </p14:cNvPr>
                <p14:cNvContentPartPr/>
                <p14:nvPr/>
              </p14:nvContentPartPr>
              <p14:xfrm>
                <a:off x="2551330" y="2954160"/>
                <a:ext cx="113760" cy="117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9A66AE8-91BB-7D53-5DD3-073E742D71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45210" y="2948040"/>
                  <a:ext cx="126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DD9E87B-CB0A-740F-825F-E5739DD1104B}"/>
                    </a:ext>
                  </a:extLst>
                </p14:cNvPr>
                <p14:cNvContentPartPr/>
                <p14:nvPr/>
              </p14:nvContentPartPr>
              <p14:xfrm>
                <a:off x="2518570" y="2928600"/>
                <a:ext cx="82800" cy="106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DD9E87B-CB0A-740F-825F-E5739DD110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12450" y="2922480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9A41DD7-877E-C031-EA98-93A75C8C7BA5}"/>
                    </a:ext>
                  </a:extLst>
                </p14:cNvPr>
                <p14:cNvContentPartPr/>
                <p14:nvPr/>
              </p14:nvContentPartPr>
              <p14:xfrm>
                <a:off x="2442250" y="3154320"/>
                <a:ext cx="162720" cy="13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9A41DD7-877E-C031-EA98-93A75C8C7B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6130" y="3148200"/>
                  <a:ext cx="174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C0EB0DD-A579-2BDC-A7E7-9C6653E82538}"/>
                    </a:ext>
                  </a:extLst>
                </p14:cNvPr>
                <p14:cNvContentPartPr/>
                <p14:nvPr/>
              </p14:nvContentPartPr>
              <p14:xfrm>
                <a:off x="2430010" y="3089880"/>
                <a:ext cx="54000" cy="138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C0EB0DD-A579-2BDC-A7E7-9C6653E825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23890" y="3083760"/>
                  <a:ext cx="66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A167A40-BAB3-3AE5-2997-11A224971A1B}"/>
                    </a:ext>
                  </a:extLst>
                </p14:cNvPr>
                <p14:cNvContentPartPr/>
                <p14:nvPr/>
              </p14:nvContentPartPr>
              <p14:xfrm>
                <a:off x="2856250" y="3157560"/>
                <a:ext cx="165240" cy="12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A167A40-BAB3-3AE5-2997-11A224971A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50130" y="3151440"/>
                  <a:ext cx="17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C838EEC-2A51-5A7C-5ACD-468096E58C52}"/>
                    </a:ext>
                  </a:extLst>
                </p14:cNvPr>
                <p14:cNvContentPartPr/>
                <p14:nvPr/>
              </p14:nvContentPartPr>
              <p14:xfrm>
                <a:off x="3016450" y="3101760"/>
                <a:ext cx="62640" cy="94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C838EEC-2A51-5A7C-5ACD-468096E58C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0330" y="3095640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39F5680-47F0-B913-0C27-AB037A1993D7}"/>
                    </a:ext>
                  </a:extLst>
                </p14:cNvPr>
                <p14:cNvContentPartPr/>
                <p14:nvPr/>
              </p14:nvContentPartPr>
              <p14:xfrm>
                <a:off x="2849410" y="3247920"/>
                <a:ext cx="205920" cy="150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39F5680-47F0-B913-0C27-AB037A1993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3290" y="3241800"/>
                  <a:ext cx="218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06A3BB1-2E4B-AC93-FC76-BA08EF9094E3}"/>
                    </a:ext>
                  </a:extLst>
                </p14:cNvPr>
                <p14:cNvContentPartPr/>
                <p14:nvPr/>
              </p14:nvContentPartPr>
              <p14:xfrm>
                <a:off x="2582290" y="3252240"/>
                <a:ext cx="117000" cy="114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06A3BB1-2E4B-AC93-FC76-BA08EF9094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6170" y="3246120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A4D5752-B838-4317-C527-D569171D86C5}"/>
                    </a:ext>
                  </a:extLst>
                </p14:cNvPr>
                <p14:cNvContentPartPr/>
                <p14:nvPr/>
              </p14:nvContentPartPr>
              <p14:xfrm>
                <a:off x="2550250" y="3309480"/>
                <a:ext cx="131040" cy="93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A4D5752-B838-4317-C527-D569171D86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44130" y="3303360"/>
                  <a:ext cx="143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B9B215E-DC01-ABA5-5E46-D471EE2EEED5}"/>
                    </a:ext>
                  </a:extLst>
                </p14:cNvPr>
                <p14:cNvContentPartPr/>
                <p14:nvPr/>
              </p14:nvContentPartPr>
              <p14:xfrm>
                <a:off x="3540610" y="3111240"/>
                <a:ext cx="45000" cy="38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B9B215E-DC01-ABA5-5E46-D471EE2EEE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34490" y="3105120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904B8A3-67D7-F51B-81D0-68A8C582EC6C}"/>
                    </a:ext>
                  </a:extLst>
                </p14:cNvPr>
                <p14:cNvContentPartPr/>
                <p14:nvPr/>
              </p14:nvContentPartPr>
              <p14:xfrm>
                <a:off x="3654010" y="2872920"/>
                <a:ext cx="190080" cy="164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904B8A3-67D7-F51B-81D0-68A8C582EC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47890" y="2866800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D1DCE40-FB26-670C-2CF3-BAC0765587B4}"/>
                    </a:ext>
                  </a:extLst>
                </p14:cNvPr>
                <p14:cNvContentPartPr/>
                <p14:nvPr/>
              </p14:nvContentPartPr>
              <p14:xfrm>
                <a:off x="3799450" y="2846280"/>
                <a:ext cx="48960" cy="128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D1DCE40-FB26-670C-2CF3-BAC0765587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3330" y="2840160"/>
                  <a:ext cx="61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E9D4AF6-75E8-2D38-F5D9-F17657183FC8}"/>
                    </a:ext>
                  </a:extLst>
                </p14:cNvPr>
                <p14:cNvContentPartPr/>
                <p14:nvPr/>
              </p14:nvContentPartPr>
              <p14:xfrm>
                <a:off x="3402730" y="2906400"/>
                <a:ext cx="134640" cy="1404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E9D4AF6-75E8-2D38-F5D9-F17657183F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96610" y="2900280"/>
                  <a:ext cx="146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9150C9E-83FA-E087-06F2-4701A0C4CA74}"/>
                    </a:ext>
                  </a:extLst>
                </p14:cNvPr>
                <p14:cNvContentPartPr/>
                <p14:nvPr/>
              </p14:nvContentPartPr>
              <p14:xfrm>
                <a:off x="3386170" y="2904960"/>
                <a:ext cx="7200" cy="968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9150C9E-83FA-E087-06F2-4701A0C4CA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0050" y="2898840"/>
                  <a:ext cx="1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43F09BE-D8FC-B3C4-D04C-D93B01A3C503}"/>
                    </a:ext>
                  </a:extLst>
                </p14:cNvPr>
                <p14:cNvContentPartPr/>
                <p14:nvPr/>
              </p14:nvContentPartPr>
              <p14:xfrm>
                <a:off x="3399850" y="2909280"/>
                <a:ext cx="104760" cy="597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43F09BE-D8FC-B3C4-D04C-D93B01A3C5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3730" y="2903160"/>
                  <a:ext cx="117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75DA458-3F7C-3655-E8C9-E085C4582338}"/>
                    </a:ext>
                  </a:extLst>
                </p14:cNvPr>
                <p14:cNvContentPartPr/>
                <p14:nvPr/>
              </p14:nvContentPartPr>
              <p14:xfrm>
                <a:off x="3312730" y="3126720"/>
                <a:ext cx="146520" cy="19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75DA458-3F7C-3655-E8C9-E085C45823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6610" y="3120600"/>
                  <a:ext cx="158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B4E9149-CEC8-792E-3688-2F74C2883CF9}"/>
                    </a:ext>
                  </a:extLst>
                </p14:cNvPr>
                <p14:cNvContentPartPr/>
                <p14:nvPr/>
              </p14:nvContentPartPr>
              <p14:xfrm>
                <a:off x="3315970" y="3077040"/>
                <a:ext cx="48960" cy="89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B4E9149-CEC8-792E-3688-2F74C2883CF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09850" y="3070920"/>
                  <a:ext cx="61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F129987-F67D-C08A-2067-3BC6D1C7DB10}"/>
                    </a:ext>
                  </a:extLst>
                </p14:cNvPr>
                <p14:cNvContentPartPr/>
                <p14:nvPr/>
              </p14:nvContentPartPr>
              <p14:xfrm>
                <a:off x="3736810" y="3110520"/>
                <a:ext cx="139320" cy="19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F129987-F67D-C08A-2067-3BC6D1C7DB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0690" y="3104400"/>
                  <a:ext cx="151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D9884FF-1C4E-ADFB-F440-6332652020E6}"/>
                    </a:ext>
                  </a:extLst>
                </p14:cNvPr>
                <p14:cNvContentPartPr/>
                <p14:nvPr/>
              </p14:nvContentPartPr>
              <p14:xfrm>
                <a:off x="3867130" y="3080280"/>
                <a:ext cx="47160" cy="101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D9884FF-1C4E-ADFB-F440-6332652020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1010" y="3074160"/>
                  <a:ext cx="59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3F46510-020B-D449-8C01-1D81B810D9D2}"/>
                    </a:ext>
                  </a:extLst>
                </p14:cNvPr>
                <p14:cNvContentPartPr/>
                <p14:nvPr/>
              </p14:nvContentPartPr>
              <p14:xfrm>
                <a:off x="3452770" y="3225000"/>
                <a:ext cx="105840" cy="1317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3F46510-020B-D449-8C01-1D81B810D9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46650" y="3218880"/>
                  <a:ext cx="118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A508901-51F5-8E71-723F-B347D5F06208}"/>
                    </a:ext>
                  </a:extLst>
                </p14:cNvPr>
                <p14:cNvContentPartPr/>
                <p14:nvPr/>
              </p14:nvContentPartPr>
              <p14:xfrm>
                <a:off x="3414610" y="3312120"/>
                <a:ext cx="74160" cy="673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A508901-51F5-8E71-723F-B347D5F062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8490" y="3306000"/>
                  <a:ext cx="86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67CAD52-8B1D-719D-5C2A-47A2AFD93078}"/>
                    </a:ext>
                  </a:extLst>
                </p14:cNvPr>
                <p14:cNvContentPartPr/>
                <p14:nvPr/>
              </p14:nvContentPartPr>
              <p14:xfrm>
                <a:off x="3642130" y="3219600"/>
                <a:ext cx="171000" cy="135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67CAD52-8B1D-719D-5C2A-47A2AFD930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36010" y="3213480"/>
                  <a:ext cx="183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3D9D622C-065E-17A1-F394-3C17D3FA7312}"/>
                    </a:ext>
                  </a:extLst>
                </p14:cNvPr>
                <p14:cNvContentPartPr/>
                <p14:nvPr/>
              </p14:nvContentPartPr>
              <p14:xfrm>
                <a:off x="1150930" y="2055720"/>
                <a:ext cx="3323160" cy="9007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3D9D622C-065E-17A1-F394-3C17D3FA73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4810" y="2049600"/>
                  <a:ext cx="3335400" cy="91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4D62BC5-E4EB-07D6-207A-4711A8479CCA}"/>
              </a:ext>
            </a:extLst>
          </p:cNvPr>
          <p:cNvGrpSpPr/>
          <p:nvPr/>
        </p:nvGrpSpPr>
        <p:grpSpPr>
          <a:xfrm>
            <a:off x="1486090" y="5841120"/>
            <a:ext cx="413280" cy="229320"/>
            <a:chOff x="1486090" y="5841120"/>
            <a:chExt cx="4132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742CCBF4-2A6B-0883-86F1-BEEB54B27415}"/>
                    </a:ext>
                  </a:extLst>
                </p14:cNvPr>
                <p14:cNvContentPartPr/>
                <p14:nvPr/>
              </p14:nvContentPartPr>
              <p14:xfrm>
                <a:off x="1606330" y="5877120"/>
                <a:ext cx="293040" cy="745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742CCBF4-2A6B-0883-86F1-BEEB54B274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0210" y="5871000"/>
                  <a:ext cx="305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D2964CF-745D-5ECA-A72F-D0625A3AAB72}"/>
                    </a:ext>
                  </a:extLst>
                </p14:cNvPr>
                <p14:cNvContentPartPr/>
                <p14:nvPr/>
              </p14:nvContentPartPr>
              <p14:xfrm>
                <a:off x="1623610" y="5965320"/>
                <a:ext cx="209160" cy="3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D2964CF-745D-5ECA-A72F-D0625A3AAB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17490" y="5959200"/>
                  <a:ext cx="22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2EB8D07C-1D71-B184-3E01-4B8927E8AF2C}"/>
                    </a:ext>
                  </a:extLst>
                </p14:cNvPr>
                <p14:cNvContentPartPr/>
                <p14:nvPr/>
              </p14:nvContentPartPr>
              <p14:xfrm>
                <a:off x="1486090" y="5841120"/>
                <a:ext cx="213840" cy="229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2EB8D07C-1D71-B184-3E01-4B8927E8AF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79970" y="5835000"/>
                  <a:ext cx="2260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0FA8E3-9178-8C13-8A29-D50564DC5F8A}"/>
              </a:ext>
            </a:extLst>
          </p:cNvPr>
          <p:cNvGrpSpPr/>
          <p:nvPr/>
        </p:nvGrpSpPr>
        <p:grpSpPr>
          <a:xfrm>
            <a:off x="2216890" y="5778840"/>
            <a:ext cx="343080" cy="239760"/>
            <a:chOff x="2216890" y="5778840"/>
            <a:chExt cx="3430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6C926D2-9E2E-F64E-CBC0-49E79FA07B57}"/>
                    </a:ext>
                  </a:extLst>
                </p14:cNvPr>
                <p14:cNvContentPartPr/>
                <p14:nvPr/>
              </p14:nvContentPartPr>
              <p14:xfrm>
                <a:off x="2234170" y="5847600"/>
                <a:ext cx="206280" cy="23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6C926D2-9E2E-F64E-CBC0-49E79FA07B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28050" y="5841480"/>
                  <a:ext cx="218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A7A1F13-CC44-7350-0B8C-DD87F886D5EE}"/>
                    </a:ext>
                  </a:extLst>
                </p14:cNvPr>
                <p14:cNvContentPartPr/>
                <p14:nvPr/>
              </p14:nvContentPartPr>
              <p14:xfrm>
                <a:off x="2216890" y="5925360"/>
                <a:ext cx="241200" cy="10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A7A1F13-CC44-7350-0B8C-DD87F886D5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0770" y="5919240"/>
                  <a:ext cx="25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F0494C9-9C85-7872-97AC-935087E9B6A7}"/>
                    </a:ext>
                  </a:extLst>
                </p14:cNvPr>
                <p14:cNvContentPartPr/>
                <p14:nvPr/>
              </p14:nvContentPartPr>
              <p14:xfrm>
                <a:off x="2428210" y="5778840"/>
                <a:ext cx="131760" cy="239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F0494C9-9C85-7872-97AC-935087E9B6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22090" y="5772720"/>
                  <a:ext cx="1440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7CE7D61F-96E0-907D-D15E-18C314BA571F}"/>
                  </a:ext>
                </a:extLst>
              </p14:cNvPr>
              <p14:cNvContentPartPr/>
              <p14:nvPr/>
            </p14:nvContentPartPr>
            <p14:xfrm>
              <a:off x="4646530" y="5100600"/>
              <a:ext cx="2677320" cy="85320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7CE7D61F-96E0-907D-D15E-18C314BA571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40410" y="5094480"/>
                <a:ext cx="2689560" cy="86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5A2BD5D-2C4E-F717-E1B4-C33AE8C8A05D}"/>
              </a:ext>
            </a:extLst>
          </p:cNvPr>
          <p:cNvGrpSpPr/>
          <p:nvPr/>
        </p:nvGrpSpPr>
        <p:grpSpPr>
          <a:xfrm>
            <a:off x="2078290" y="3522000"/>
            <a:ext cx="1343880" cy="288000"/>
            <a:chOff x="2078290" y="3522000"/>
            <a:chExt cx="13438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F0A2EB2-7DCB-F6F8-B19D-F0634D6F9E97}"/>
                    </a:ext>
                  </a:extLst>
                </p14:cNvPr>
                <p14:cNvContentPartPr/>
                <p14:nvPr/>
              </p14:nvContentPartPr>
              <p14:xfrm>
                <a:off x="2078290" y="3670320"/>
                <a:ext cx="276120" cy="37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F0A2EB2-7DCB-F6F8-B19D-F0634D6F9E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72170" y="3664200"/>
                  <a:ext cx="28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C812F62D-88B8-BB66-E858-092EADE875B9}"/>
                    </a:ext>
                  </a:extLst>
                </p14:cNvPr>
                <p14:cNvContentPartPr/>
                <p14:nvPr/>
              </p14:nvContentPartPr>
              <p14:xfrm>
                <a:off x="2119690" y="3690840"/>
                <a:ext cx="280800" cy="47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C812F62D-88B8-BB66-E858-092EADE875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13570" y="3684720"/>
                  <a:ext cx="293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27BEC2D-0E89-4543-8A73-32489224402E}"/>
                    </a:ext>
                  </a:extLst>
                </p14:cNvPr>
                <p14:cNvContentPartPr/>
                <p14:nvPr/>
              </p14:nvContentPartPr>
              <p14:xfrm>
                <a:off x="2341810" y="3585720"/>
                <a:ext cx="147960" cy="2242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27BEC2D-0E89-4543-8A73-3248922440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35690" y="3579600"/>
                  <a:ext cx="160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C8F7D80-5F9B-47FF-B3F3-3DB8B16BB04E}"/>
                    </a:ext>
                  </a:extLst>
                </p14:cNvPr>
                <p14:cNvContentPartPr/>
                <p14:nvPr/>
              </p14:nvContentPartPr>
              <p14:xfrm>
                <a:off x="3078010" y="3587160"/>
                <a:ext cx="344160" cy="547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C8F7D80-5F9B-47FF-B3F3-3DB8B16BB0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71890" y="3581040"/>
                  <a:ext cx="35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AED7661-D98C-3DEC-5BB5-472997C162C2}"/>
                    </a:ext>
                  </a:extLst>
                </p14:cNvPr>
                <p14:cNvContentPartPr/>
                <p14:nvPr/>
              </p14:nvContentPartPr>
              <p14:xfrm>
                <a:off x="3175570" y="3686160"/>
                <a:ext cx="232560" cy="140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AED7661-D98C-3DEC-5BB5-472997C162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9450" y="3680040"/>
                  <a:ext cx="244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667163D-DF74-934F-6806-777683088930}"/>
                    </a:ext>
                  </a:extLst>
                </p14:cNvPr>
                <p14:cNvContentPartPr/>
                <p14:nvPr/>
              </p14:nvContentPartPr>
              <p14:xfrm>
                <a:off x="3029410" y="3522000"/>
                <a:ext cx="215640" cy="2498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667163D-DF74-934F-6806-7776830889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3290" y="3515880"/>
                  <a:ext cx="22788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C8562FF-C7A9-050D-90DF-6FB231DEEC85}"/>
              </a:ext>
            </a:extLst>
          </p:cNvPr>
          <p:cNvGrpSpPr/>
          <p:nvPr/>
        </p:nvGrpSpPr>
        <p:grpSpPr>
          <a:xfrm>
            <a:off x="2689930" y="3694440"/>
            <a:ext cx="2641680" cy="402480"/>
            <a:chOff x="2689930" y="3694440"/>
            <a:chExt cx="264168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7065674-6D9C-C092-2E10-6D4DB5807EB0}"/>
                    </a:ext>
                  </a:extLst>
                </p14:cNvPr>
                <p14:cNvContentPartPr/>
                <p14:nvPr/>
              </p14:nvContentPartPr>
              <p14:xfrm>
                <a:off x="2730610" y="3845280"/>
                <a:ext cx="907560" cy="11052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7065674-6D9C-C092-2E10-6D4DB5807E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24490" y="3839160"/>
                  <a:ext cx="919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0EA19C3-A7E3-3174-323C-F55CC64AB9E9}"/>
                    </a:ext>
                  </a:extLst>
                </p14:cNvPr>
                <p14:cNvContentPartPr/>
                <p14:nvPr/>
              </p14:nvContentPartPr>
              <p14:xfrm>
                <a:off x="2693170" y="3843840"/>
                <a:ext cx="35280" cy="957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0EA19C3-A7E3-3174-323C-F55CC64AB9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87050" y="3837720"/>
                  <a:ext cx="47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DA48F836-6674-749E-C7A5-89DFC0A4E965}"/>
                    </a:ext>
                  </a:extLst>
                </p14:cNvPr>
                <p14:cNvContentPartPr/>
                <p14:nvPr/>
              </p14:nvContentPartPr>
              <p14:xfrm>
                <a:off x="2689930" y="3836280"/>
                <a:ext cx="226800" cy="381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DA48F836-6674-749E-C7A5-89DFC0A4E9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83810" y="3830160"/>
                  <a:ext cx="239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844983A8-7526-1AA0-1461-610F039A04E5}"/>
                    </a:ext>
                  </a:extLst>
                </p14:cNvPr>
                <p14:cNvContentPartPr/>
                <p14:nvPr/>
              </p14:nvContentPartPr>
              <p14:xfrm>
                <a:off x="3512890" y="3800640"/>
                <a:ext cx="199800" cy="464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844983A8-7526-1AA0-1461-610F039A04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06770" y="3794520"/>
                  <a:ext cx="212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2A955F5B-701A-45FE-58BF-E48D5EF87B81}"/>
                    </a:ext>
                  </a:extLst>
                </p14:cNvPr>
                <p14:cNvContentPartPr/>
                <p14:nvPr/>
              </p14:nvContentPartPr>
              <p14:xfrm>
                <a:off x="3508930" y="3765360"/>
                <a:ext cx="32040" cy="1087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2A955F5B-701A-45FE-58BF-E48D5EF87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2810" y="3759240"/>
                  <a:ext cx="44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B62CD13F-CEA6-E952-472C-6CD3CBB9F4B8}"/>
                    </a:ext>
                  </a:extLst>
                </p14:cNvPr>
                <p14:cNvContentPartPr/>
                <p14:nvPr/>
              </p14:nvContentPartPr>
              <p14:xfrm>
                <a:off x="3537010" y="3757080"/>
                <a:ext cx="101160" cy="291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B62CD13F-CEA6-E952-472C-6CD3CBB9F4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30890" y="3750960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32CBC58-2AE1-7C0A-5C56-EF392563B070}"/>
                    </a:ext>
                  </a:extLst>
                </p14:cNvPr>
                <p14:cNvContentPartPr/>
                <p14:nvPr/>
              </p14:nvContentPartPr>
              <p14:xfrm>
                <a:off x="3787210" y="3861840"/>
                <a:ext cx="140400" cy="2350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32CBC58-2AE1-7C0A-5C56-EF392563B0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81090" y="3855720"/>
                  <a:ext cx="152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D7D87D7E-2F97-540A-6C71-47D02EC3C318}"/>
                    </a:ext>
                  </a:extLst>
                </p14:cNvPr>
                <p14:cNvContentPartPr/>
                <p14:nvPr/>
              </p14:nvContentPartPr>
              <p14:xfrm>
                <a:off x="3957850" y="3771840"/>
                <a:ext cx="47160" cy="207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7D87D7E-2F97-540A-6C71-47D02EC3C31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51730" y="3765720"/>
                  <a:ext cx="59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F7E2E0B9-7A48-1733-04A7-0E624E57A9B4}"/>
                    </a:ext>
                  </a:extLst>
                </p14:cNvPr>
                <p14:cNvContentPartPr/>
                <p14:nvPr/>
              </p14:nvContentPartPr>
              <p14:xfrm>
                <a:off x="4053250" y="3915840"/>
                <a:ext cx="53280" cy="62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F7E2E0B9-7A48-1733-04A7-0E624E57A9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47130" y="3909720"/>
                  <a:ext cx="65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75C370B3-8CAF-274F-B058-259D9A8E02B2}"/>
                    </a:ext>
                  </a:extLst>
                </p14:cNvPr>
                <p14:cNvContentPartPr/>
                <p14:nvPr/>
              </p14:nvContentPartPr>
              <p14:xfrm>
                <a:off x="4142890" y="3781560"/>
                <a:ext cx="98280" cy="20736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75C370B3-8CAF-274F-B058-259D9A8E02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36770" y="3775440"/>
                  <a:ext cx="110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5DF8766-4A02-AC0C-C4AF-ED6CD2DD0655}"/>
                    </a:ext>
                  </a:extLst>
                </p14:cNvPr>
                <p14:cNvContentPartPr/>
                <p14:nvPr/>
              </p14:nvContentPartPr>
              <p14:xfrm>
                <a:off x="4293010" y="3739800"/>
                <a:ext cx="207720" cy="2494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5DF8766-4A02-AC0C-C4AF-ED6CD2DD06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86890" y="3733680"/>
                  <a:ext cx="219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F5DF3F93-ED78-9B3D-D0D7-BA652EE70B0B}"/>
                    </a:ext>
                  </a:extLst>
                </p14:cNvPr>
                <p14:cNvContentPartPr/>
                <p14:nvPr/>
              </p14:nvContentPartPr>
              <p14:xfrm>
                <a:off x="4729690" y="3694440"/>
                <a:ext cx="52200" cy="28980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F5DF3F93-ED78-9B3D-D0D7-BA652EE70B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23570" y="3688320"/>
                  <a:ext cx="644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F0567C57-9294-00ED-7F26-465B532440AA}"/>
                    </a:ext>
                  </a:extLst>
                </p14:cNvPr>
                <p14:cNvContentPartPr/>
                <p14:nvPr/>
              </p14:nvContentPartPr>
              <p14:xfrm>
                <a:off x="4675330" y="3774720"/>
                <a:ext cx="214920" cy="1641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F0567C57-9294-00ED-7F26-465B532440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69210" y="3768600"/>
                  <a:ext cx="227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37631ABA-4565-8040-E9E4-E1385C17DD77}"/>
                    </a:ext>
                  </a:extLst>
                </p14:cNvPr>
                <p14:cNvContentPartPr/>
                <p14:nvPr/>
              </p14:nvContentPartPr>
              <p14:xfrm>
                <a:off x="4968730" y="3874080"/>
                <a:ext cx="49680" cy="900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37631ABA-4565-8040-E9E4-E1385C17DD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62610" y="3867960"/>
                  <a:ext cx="61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BCC9B04A-29C3-B6EB-4D30-5690F18BD4C3}"/>
                    </a:ext>
                  </a:extLst>
                </p14:cNvPr>
                <p14:cNvContentPartPr/>
                <p14:nvPr/>
              </p14:nvContentPartPr>
              <p14:xfrm>
                <a:off x="5050090" y="3818280"/>
                <a:ext cx="281520" cy="118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BCC9B04A-29C3-B6EB-4D30-5690F18BD4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3970" y="3812160"/>
                  <a:ext cx="2937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8D001DD-CF87-3141-C65D-355E8A36BC4A}"/>
              </a:ext>
            </a:extLst>
          </p:cNvPr>
          <p:cNvGrpSpPr/>
          <p:nvPr/>
        </p:nvGrpSpPr>
        <p:grpSpPr>
          <a:xfrm>
            <a:off x="1249210" y="6061080"/>
            <a:ext cx="2580480" cy="416160"/>
            <a:chOff x="1249210" y="6061080"/>
            <a:chExt cx="258048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4150C1B7-4D37-1019-D97B-8AA91D076DB7}"/>
                    </a:ext>
                  </a:extLst>
                </p14:cNvPr>
                <p14:cNvContentPartPr/>
                <p14:nvPr/>
              </p14:nvContentPartPr>
              <p14:xfrm>
                <a:off x="1249210" y="6249000"/>
                <a:ext cx="114480" cy="14760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4150C1B7-4D37-1019-D97B-8AA91D076D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43090" y="6242880"/>
                  <a:ext cx="126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1828F103-F55A-54B3-765D-AACBE4784A2E}"/>
                    </a:ext>
                  </a:extLst>
                </p14:cNvPr>
                <p14:cNvContentPartPr/>
                <p14:nvPr/>
              </p14:nvContentPartPr>
              <p14:xfrm>
                <a:off x="1373410" y="6270600"/>
                <a:ext cx="129240" cy="12384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1828F103-F55A-54B3-765D-AACBE4784A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67290" y="6264480"/>
                  <a:ext cx="141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456F2D61-CCD0-44A2-D9C9-70868E4533E1}"/>
                    </a:ext>
                  </a:extLst>
                </p14:cNvPr>
                <p14:cNvContentPartPr/>
                <p14:nvPr/>
              </p14:nvContentPartPr>
              <p14:xfrm>
                <a:off x="1517410" y="6198960"/>
                <a:ext cx="105840" cy="17064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456F2D61-CCD0-44A2-D9C9-70868E4533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11290" y="6192840"/>
                  <a:ext cx="118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07C28163-D24A-9897-E82D-C996DE8DE958}"/>
                    </a:ext>
                  </a:extLst>
                </p14:cNvPr>
                <p14:cNvContentPartPr/>
                <p14:nvPr/>
              </p14:nvContentPartPr>
              <p14:xfrm>
                <a:off x="1681930" y="6222720"/>
                <a:ext cx="82080" cy="12888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07C28163-D24A-9897-E82D-C996DE8DE95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75810" y="6216600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FB189260-5212-BBD7-9DE1-25AE060E7351}"/>
                    </a:ext>
                  </a:extLst>
                </p14:cNvPr>
                <p14:cNvContentPartPr/>
                <p14:nvPr/>
              </p14:nvContentPartPr>
              <p14:xfrm>
                <a:off x="1805410" y="6224520"/>
                <a:ext cx="66600" cy="1191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FB189260-5212-BBD7-9DE1-25AE060E735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99290" y="6218400"/>
                  <a:ext cx="78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8A003019-F0D0-5B03-086D-0449745F8205}"/>
                    </a:ext>
                  </a:extLst>
                </p14:cNvPr>
                <p14:cNvContentPartPr/>
                <p14:nvPr/>
              </p14:nvContentPartPr>
              <p14:xfrm>
                <a:off x="1911970" y="6214080"/>
                <a:ext cx="63000" cy="15732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8A003019-F0D0-5B03-086D-0449745F82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05850" y="6207960"/>
                  <a:ext cx="75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AF97693E-34B0-1038-59D9-35FC4CB60CC5}"/>
                    </a:ext>
                  </a:extLst>
                </p14:cNvPr>
                <p14:cNvContentPartPr/>
                <p14:nvPr/>
              </p14:nvContentPartPr>
              <p14:xfrm>
                <a:off x="2007370" y="6245040"/>
                <a:ext cx="84240" cy="1033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AF97693E-34B0-1038-59D9-35FC4CB60C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01250" y="6238920"/>
                  <a:ext cx="96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549FEAC4-CB65-D234-CDF9-B33D5B8F6019}"/>
                    </a:ext>
                  </a:extLst>
                </p14:cNvPr>
                <p14:cNvContentPartPr/>
                <p14:nvPr/>
              </p14:nvContentPartPr>
              <p14:xfrm>
                <a:off x="2130130" y="6117240"/>
                <a:ext cx="123120" cy="2134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549FEAC4-CB65-D234-CDF9-B33D5B8F60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24010" y="6111120"/>
                  <a:ext cx="135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F03072D-21A4-112F-EE2B-15790172865B}"/>
                    </a:ext>
                  </a:extLst>
                </p14:cNvPr>
                <p14:cNvContentPartPr/>
                <p14:nvPr/>
              </p14:nvContentPartPr>
              <p14:xfrm>
                <a:off x="2450170" y="6240720"/>
                <a:ext cx="100080" cy="23652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F03072D-21A4-112F-EE2B-1579017286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44050" y="6234600"/>
                  <a:ext cx="112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EDA824A6-5412-3A5D-4CBF-308D8967C219}"/>
                    </a:ext>
                  </a:extLst>
                </p14:cNvPr>
                <p14:cNvContentPartPr/>
                <p14:nvPr/>
              </p14:nvContentPartPr>
              <p14:xfrm>
                <a:off x="2541250" y="6112560"/>
                <a:ext cx="59760" cy="23040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EDA824A6-5412-3A5D-4CBF-308D8967C2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35130" y="6106440"/>
                  <a:ext cx="72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46075681-D298-A6B0-5339-89A2E034D7C3}"/>
                    </a:ext>
                  </a:extLst>
                </p14:cNvPr>
                <p14:cNvContentPartPr/>
                <p14:nvPr/>
              </p14:nvContentPartPr>
              <p14:xfrm>
                <a:off x="2640970" y="6224520"/>
                <a:ext cx="68760" cy="687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46075681-D298-A6B0-5339-89A2E034D7C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34850" y="6218400"/>
                  <a:ext cx="81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BA3E9FEC-EA4E-4596-42FB-78670F69BE2E}"/>
                    </a:ext>
                  </a:extLst>
                </p14:cNvPr>
                <p14:cNvContentPartPr/>
                <p14:nvPr/>
              </p14:nvContentPartPr>
              <p14:xfrm>
                <a:off x="2716570" y="6095640"/>
                <a:ext cx="137160" cy="21924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BA3E9FEC-EA4E-4596-42FB-78670F69BE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10450" y="6089520"/>
                  <a:ext cx="149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19E09BE8-60DC-0A73-9210-C74E6FC7D116}"/>
                    </a:ext>
                  </a:extLst>
                </p14:cNvPr>
                <p14:cNvContentPartPr/>
                <p14:nvPr/>
              </p14:nvContentPartPr>
              <p14:xfrm>
                <a:off x="2907730" y="6061080"/>
                <a:ext cx="171360" cy="2401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19E09BE8-60DC-0A73-9210-C74E6FC7D1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01610" y="6054960"/>
                  <a:ext cx="183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84E032B5-4AFD-2D58-CA37-960264B2E35B}"/>
                    </a:ext>
                  </a:extLst>
                </p14:cNvPr>
                <p14:cNvContentPartPr/>
                <p14:nvPr/>
              </p14:nvContentPartPr>
              <p14:xfrm>
                <a:off x="3249370" y="6080880"/>
                <a:ext cx="62640" cy="24624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84E032B5-4AFD-2D58-CA37-960264B2E3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3250" y="6074760"/>
                  <a:ext cx="74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39C6F023-3825-3D6E-458E-C0E96219EACA}"/>
                    </a:ext>
                  </a:extLst>
                </p14:cNvPr>
                <p14:cNvContentPartPr/>
                <p14:nvPr/>
              </p14:nvContentPartPr>
              <p14:xfrm>
                <a:off x="3206890" y="6087720"/>
                <a:ext cx="232200" cy="2199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39C6F023-3825-3D6E-458E-C0E96219EA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00770" y="6081600"/>
                  <a:ext cx="244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057D0C56-A484-E235-363D-A2A27D64EB5A}"/>
                    </a:ext>
                  </a:extLst>
                </p14:cNvPr>
                <p14:cNvContentPartPr/>
                <p14:nvPr/>
              </p14:nvContentPartPr>
              <p14:xfrm>
                <a:off x="3497770" y="6198240"/>
                <a:ext cx="62280" cy="11304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057D0C56-A484-E235-363D-A2A27D64EB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91650" y="6192120"/>
                  <a:ext cx="74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DD8C0F2D-118A-8FB5-EAED-40E1E21C21B1}"/>
                    </a:ext>
                  </a:extLst>
                </p14:cNvPr>
                <p14:cNvContentPartPr/>
                <p14:nvPr/>
              </p14:nvContentPartPr>
              <p14:xfrm>
                <a:off x="3612250" y="6155760"/>
                <a:ext cx="217440" cy="11340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DD8C0F2D-118A-8FB5-EAED-40E1E21C21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06130" y="6149640"/>
                  <a:ext cx="229680" cy="125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087F0130-CF7C-3F4E-D620-9C8A63D2749D}"/>
              </a:ext>
            </a:extLst>
          </p:cNvPr>
          <p:cNvSpPr txBox="1"/>
          <p:nvPr/>
        </p:nvSpPr>
        <p:spPr>
          <a:xfrm>
            <a:off x="6336020" y="3254760"/>
            <a:ext cx="99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Noise</a:t>
            </a:r>
            <a:endParaRPr lang="ko-KR" altLang="en-US" dirty="0"/>
          </a:p>
        </p:txBody>
      </p:sp>
      <p:graphicFrame>
        <p:nvGraphicFramePr>
          <p:cNvPr id="200" name="개체 7">
            <a:extLst>
              <a:ext uri="{FF2B5EF4-FFF2-40B4-BE49-F238E27FC236}">
                <a16:creationId xmlns:a16="http://schemas.microsoft.com/office/drawing/2014/main" id="{6231D0F7-AFFD-AE45-719B-F9990F3F3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498390"/>
              </p:ext>
            </p:extLst>
          </p:nvPr>
        </p:nvGraphicFramePr>
        <p:xfrm>
          <a:off x="5704195" y="5844390"/>
          <a:ext cx="631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6" imgW="242640" imgH="158760" progId="Equation.Ribbit">
                  <p:embed/>
                </p:oleObj>
              </mc:Choice>
              <mc:Fallback>
                <p:oleObj name="Formula" r:id="rId186" imgW="242640" imgH="158760" progId="Equation.Ribbit">
                  <p:embed/>
                  <p:pic>
                    <p:nvPicPr>
                      <p:cNvPr id="200" name="개체 7">
                        <a:extLst>
                          <a:ext uri="{FF2B5EF4-FFF2-40B4-BE49-F238E27FC236}">
                            <a16:creationId xmlns:a16="http://schemas.microsoft.com/office/drawing/2014/main" id="{6231D0F7-AFFD-AE45-719B-F9990F3F35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4195" y="5844390"/>
                        <a:ext cx="631825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개체 7">
            <a:extLst>
              <a:ext uri="{FF2B5EF4-FFF2-40B4-BE49-F238E27FC236}">
                <a16:creationId xmlns:a16="http://schemas.microsoft.com/office/drawing/2014/main" id="{EE338550-ECB8-C19C-0144-BA0D8920E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65137"/>
              </p:ext>
            </p:extLst>
          </p:nvPr>
        </p:nvGraphicFramePr>
        <p:xfrm>
          <a:off x="754230" y="2207030"/>
          <a:ext cx="631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8" imgW="242640" imgH="158760" progId="Equation.Ribbit">
                  <p:embed/>
                </p:oleObj>
              </mc:Choice>
              <mc:Fallback>
                <p:oleObj name="Formula" r:id="rId188" imgW="242640" imgH="158760" progId="Equation.Ribbit">
                  <p:embed/>
                  <p:pic>
                    <p:nvPicPr>
                      <p:cNvPr id="201" name="개체 7">
                        <a:extLst>
                          <a:ext uri="{FF2B5EF4-FFF2-40B4-BE49-F238E27FC236}">
                            <a16:creationId xmlns:a16="http://schemas.microsoft.com/office/drawing/2014/main" id="{EE338550-ECB8-C19C-0144-BA0D8920E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230" y="2207030"/>
                        <a:ext cx="631825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" name="TextBox 202">
            <a:extLst>
              <a:ext uri="{FF2B5EF4-FFF2-40B4-BE49-F238E27FC236}">
                <a16:creationId xmlns:a16="http://schemas.microsoft.com/office/drawing/2014/main" id="{93228A14-C95A-5EEE-71D8-08A76C6B0CB9}"/>
              </a:ext>
            </a:extLst>
          </p:cNvPr>
          <p:cNvSpPr txBox="1"/>
          <p:nvPr/>
        </p:nvSpPr>
        <p:spPr>
          <a:xfrm>
            <a:off x="524240" y="4996440"/>
            <a:ext cx="99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83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D17DB0-6525-6899-3EF5-CB4CE86ED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2" y="98425"/>
            <a:ext cx="8680896" cy="5670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F72B5F-D4C7-79EC-7006-50AC69632C97}"/>
              </a:ext>
            </a:extLst>
          </p:cNvPr>
          <p:cNvSpPr txBox="1"/>
          <p:nvPr/>
        </p:nvSpPr>
        <p:spPr>
          <a:xfrm>
            <a:off x="6553200" y="5975641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NeurIPS</a:t>
            </a:r>
            <a:r>
              <a:rPr lang="en-US" altLang="ko-KR" dirty="0"/>
              <a:t> 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32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944EA-FB5F-4B0D-A0B4-DCC758A97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10E2C0-B81F-462D-B2E2-925828DBA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63" y="1102500"/>
            <a:ext cx="6622473" cy="495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E308C-9AC4-49AA-A0C5-73C1A6246107}"/>
              </a:ext>
            </a:extLst>
          </p:cNvPr>
          <p:cNvSpPr txBox="1"/>
          <p:nvPr/>
        </p:nvSpPr>
        <p:spPr>
          <a:xfrm>
            <a:off x="3240450" y="2667000"/>
            <a:ext cx="293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D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E6500-CC77-4933-9954-03FEAC92155C}"/>
              </a:ext>
            </a:extLst>
          </p:cNvPr>
          <p:cNvSpPr txBox="1"/>
          <p:nvPr/>
        </p:nvSpPr>
        <p:spPr>
          <a:xfrm>
            <a:off x="3428126" y="2662802"/>
            <a:ext cx="28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i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67CE1-5B5F-40B2-8684-4F08D60E1B87}"/>
              </a:ext>
            </a:extLst>
          </p:cNvPr>
          <p:cNvSpPr txBox="1"/>
          <p:nvPr/>
        </p:nvSpPr>
        <p:spPr>
          <a:xfrm>
            <a:off x="4037726" y="2662535"/>
            <a:ext cx="28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s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40A1-823E-49E7-9022-4FB9666D86CD}"/>
              </a:ext>
            </a:extLst>
          </p:cNvPr>
          <p:cNvSpPr txBox="1"/>
          <p:nvPr/>
        </p:nvSpPr>
        <p:spPr>
          <a:xfrm>
            <a:off x="3885326" y="2675174"/>
            <a:ext cx="30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u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FA00F-B7C7-4CC4-9D98-3F3C95770D42}"/>
              </a:ext>
            </a:extLst>
          </p:cNvPr>
          <p:cNvSpPr txBox="1"/>
          <p:nvPr/>
        </p:nvSpPr>
        <p:spPr>
          <a:xfrm>
            <a:off x="3732926" y="2667000"/>
            <a:ext cx="30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f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BE6C4-312B-4BC0-B253-005A633CCEB6}"/>
              </a:ext>
            </a:extLst>
          </p:cNvPr>
          <p:cNvSpPr txBox="1"/>
          <p:nvPr/>
        </p:nvSpPr>
        <p:spPr>
          <a:xfrm>
            <a:off x="3580526" y="2675174"/>
            <a:ext cx="28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f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65EF5-17B3-4011-8254-7A6287D66B2A}"/>
              </a:ext>
            </a:extLst>
          </p:cNvPr>
          <p:cNvSpPr txBox="1"/>
          <p:nvPr/>
        </p:nvSpPr>
        <p:spPr>
          <a:xfrm>
            <a:off x="4342526" y="2667000"/>
            <a:ext cx="324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i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07734-BA5C-4BB2-B114-048C08886466}"/>
              </a:ext>
            </a:extLst>
          </p:cNvPr>
          <p:cNvSpPr txBox="1"/>
          <p:nvPr/>
        </p:nvSpPr>
        <p:spPr>
          <a:xfrm>
            <a:off x="4203053" y="2662535"/>
            <a:ext cx="258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s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3B782-7F43-456C-82EF-060D5E5F18F6}"/>
              </a:ext>
            </a:extLst>
          </p:cNvPr>
          <p:cNvSpPr txBox="1"/>
          <p:nvPr/>
        </p:nvSpPr>
        <p:spPr>
          <a:xfrm>
            <a:off x="4647326" y="2667000"/>
            <a:ext cx="284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n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76441-0837-4749-B991-76C4D3EF564B}"/>
              </a:ext>
            </a:extLst>
          </p:cNvPr>
          <p:cNvSpPr txBox="1"/>
          <p:nvPr/>
        </p:nvSpPr>
        <p:spPr>
          <a:xfrm>
            <a:off x="4488711" y="2667010"/>
            <a:ext cx="30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o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0AFC6-56D3-4ADD-9C7E-6750AD6F9D28}"/>
              </a:ext>
            </a:extLst>
          </p:cNvPr>
          <p:cNvSpPr txBox="1"/>
          <p:nvPr/>
        </p:nvSpPr>
        <p:spPr>
          <a:xfrm>
            <a:off x="5028326" y="2667000"/>
            <a:ext cx="30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o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844B1-660A-44BA-9FFD-BBF722047D96}"/>
              </a:ext>
            </a:extLst>
          </p:cNvPr>
          <p:cNvSpPr txBox="1"/>
          <p:nvPr/>
        </p:nvSpPr>
        <p:spPr>
          <a:xfrm>
            <a:off x="4884182" y="2667000"/>
            <a:ext cx="3126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M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1237F1-783D-432D-875C-0E130F45EB94}"/>
              </a:ext>
            </a:extLst>
          </p:cNvPr>
          <p:cNvSpPr txBox="1"/>
          <p:nvPr/>
        </p:nvSpPr>
        <p:spPr>
          <a:xfrm>
            <a:off x="5196248" y="2662535"/>
            <a:ext cx="289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d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53E1C-1D82-40CB-916E-D07D9CDB5507}"/>
              </a:ext>
            </a:extLst>
          </p:cNvPr>
          <p:cNvSpPr txBox="1"/>
          <p:nvPr/>
        </p:nvSpPr>
        <p:spPr>
          <a:xfrm>
            <a:off x="5561726" y="2667000"/>
            <a:ext cx="32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l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B4624-AAC6-41C8-B096-AFDC4D963C25}"/>
              </a:ext>
            </a:extLst>
          </p:cNvPr>
          <p:cNvSpPr txBox="1"/>
          <p:nvPr/>
        </p:nvSpPr>
        <p:spPr>
          <a:xfrm>
            <a:off x="5382280" y="2675174"/>
            <a:ext cx="331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e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60217-3A1A-15EE-017B-5AEE8FFED814}"/>
              </a:ext>
            </a:extLst>
          </p:cNvPr>
          <p:cNvSpPr txBox="1"/>
          <p:nvPr/>
        </p:nvSpPr>
        <p:spPr>
          <a:xfrm>
            <a:off x="5714126" y="2670095"/>
            <a:ext cx="305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궁서체" panose="02030609000101010101" pitchFamily="17" charset="-127"/>
                <a:ea typeface="궁서체" panose="02030609000101010101" pitchFamily="17" charset="-127"/>
              </a:rPr>
              <a:t>s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2" grpId="0"/>
      <p:bldP spid="28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AD8BB-135D-B51D-329D-791D7B28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01405-33F8-7AA7-D6E0-0EDDF0DA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BC7C4-90B6-9A50-8AF1-40A8FC19C1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5" name="내용 개체 틀 7" descr="인간의 얼굴, 콜라주, 미소, 사람이(가) 표시된 사진&#10;&#10;자동 생성된 설명">
            <a:extLst>
              <a:ext uri="{FF2B5EF4-FFF2-40B4-BE49-F238E27FC236}">
                <a16:creationId xmlns:a16="http://schemas.microsoft.com/office/drawing/2014/main" id="{78AB9F57-D8BF-79C9-916C-0A93D709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91480"/>
            <a:ext cx="7772400" cy="494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352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3836-4B11-F0D5-5BF6-E91A7720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</a:t>
            </a:r>
            <a:r>
              <a:rPr lang="en-US" dirty="0" err="1"/>
              <a:t>Dffusion</a:t>
            </a:r>
            <a:r>
              <a:rPr lang="en-US" dirty="0"/>
              <a:t>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C032-ED8A-5C1C-4E70-798AC2B8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62E80-6CC9-27A6-94F0-824D91C6DB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5" name="내용 개체 틀 11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295FD532-7673-6155-899E-B9A793143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669" y="1796763"/>
            <a:ext cx="6458282" cy="147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2D501130-00AD-1C55-5BDA-C41FFD764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621341"/>
              </p:ext>
            </p:extLst>
          </p:nvPr>
        </p:nvGraphicFramePr>
        <p:xfrm>
          <a:off x="6414526" y="1577536"/>
          <a:ext cx="13350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593280" imgH="146160" progId="Equation.Ribbit">
                  <p:embed/>
                </p:oleObj>
              </mc:Choice>
              <mc:Fallback>
                <p:oleObj name="Formula" r:id="rId9" imgW="593280" imgH="146160" progId="Equation.Ribbit">
                  <p:embed/>
                  <p:pic>
                    <p:nvPicPr>
                      <p:cNvPr id="7" name="개체 5">
                        <a:extLst>
                          <a:ext uri="{FF2B5EF4-FFF2-40B4-BE49-F238E27FC236}">
                            <a16:creationId xmlns:a16="http://schemas.microsoft.com/office/drawing/2014/main" id="{5382A53F-A0AD-80AD-D5F3-AEB19A37DB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4526" y="1577536"/>
                        <a:ext cx="1335088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E9D848-8DA8-33FF-7A6D-A28B849623A6}"/>
              </a:ext>
            </a:extLst>
          </p:cNvPr>
          <p:cNvSpPr txBox="1"/>
          <p:nvPr/>
        </p:nvSpPr>
        <p:spPr>
          <a:xfrm flipH="1">
            <a:off x="6726070" y="1217671"/>
            <a:ext cx="9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graphicFrame>
        <p:nvGraphicFramePr>
          <p:cNvPr id="8" name="개체 9">
            <a:extLst>
              <a:ext uri="{FF2B5EF4-FFF2-40B4-BE49-F238E27FC236}">
                <a16:creationId xmlns:a16="http://schemas.microsoft.com/office/drawing/2014/main" id="{D293C144-1D63-177B-AF40-88A2FD1FB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70958"/>
              </p:ext>
            </p:extLst>
          </p:nvPr>
        </p:nvGraphicFramePr>
        <p:xfrm>
          <a:off x="670206" y="1561909"/>
          <a:ext cx="24939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110240" imgH="150120" progId="Equation.Ribbit">
                  <p:embed/>
                </p:oleObj>
              </mc:Choice>
              <mc:Fallback>
                <p:oleObj name="Formula" r:id="rId11" imgW="1110240" imgH="150120" progId="Equation.Ribbit">
                  <p:embed/>
                  <p:pic>
                    <p:nvPicPr>
                      <p:cNvPr id="9" name="개체 9">
                        <a:extLst>
                          <a:ext uri="{FF2B5EF4-FFF2-40B4-BE49-F238E27FC236}">
                            <a16:creationId xmlns:a16="http://schemas.microsoft.com/office/drawing/2014/main" id="{7F2EF65C-DCE7-FB56-BB4E-160D49BE5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206" y="1561909"/>
                        <a:ext cx="249396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그림 19">
            <a:extLst>
              <a:ext uri="{FF2B5EF4-FFF2-40B4-BE49-F238E27FC236}">
                <a16:creationId xmlns:a16="http://schemas.microsoft.com/office/drawing/2014/main" id="{AA568379-4936-22D2-33F8-0F7D99D01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206" y="3504893"/>
            <a:ext cx="7791557" cy="814953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eta_t &gt; 0&#10;\nonumber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4F5D46E-DF9B-FBBA-4D06-BF2F3BA3C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93" y="4294982"/>
            <a:ext cx="582804" cy="1963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6FC66EA-6967-9CC3-44E5-8B9C255D5057}"/>
              </a:ext>
            </a:extLst>
          </p:cNvPr>
          <p:cNvGrpSpPr/>
          <p:nvPr/>
        </p:nvGrpSpPr>
        <p:grpSpPr>
          <a:xfrm>
            <a:off x="1212669" y="4446382"/>
            <a:ext cx="3250793" cy="370679"/>
            <a:chOff x="2684866" y="4890445"/>
            <a:chExt cx="3250793" cy="370679"/>
          </a:xfrm>
        </p:grpSpPr>
        <p:pic>
          <p:nvPicPr>
            <p:cNvPr id="12" name="Picture 1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1:T}|\bx_0),\ q(\bx_t|\bx_{t - 1})&#10;\nonumber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E4180669-90ED-F2EC-4301-9621336B85F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866" y="5043554"/>
              <a:ext cx="2081443" cy="21757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A53DC-0865-0482-6D3E-50F659333F31}"/>
                </a:ext>
              </a:extLst>
            </p:cNvPr>
            <p:cNvSpPr txBox="1"/>
            <p:nvPr/>
          </p:nvSpPr>
          <p:spPr>
            <a:xfrm>
              <a:off x="4702629" y="4890445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Gaussians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02119-5A18-68BD-79BD-64945375B841}"/>
              </a:ext>
            </a:extLst>
          </p:cNvPr>
          <p:cNvGrpSpPr/>
          <p:nvPr/>
        </p:nvGrpSpPr>
        <p:grpSpPr>
          <a:xfrm>
            <a:off x="720386" y="5138520"/>
            <a:ext cx="4031192" cy="484998"/>
            <a:chOff x="2192583" y="5582583"/>
            <a:chExt cx="4031192" cy="484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A74E7D-ED25-4513-5CFE-428422CF384A}"/>
                </a:ext>
              </a:extLst>
            </p:cNvPr>
            <p:cNvSpPr txBox="1"/>
            <p:nvPr/>
          </p:nvSpPr>
          <p:spPr>
            <a:xfrm>
              <a:off x="4516256" y="5667471"/>
              <a:ext cx="1707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: Not Gaussian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ECACF9-5DDF-B6A7-3156-1A450F9D0A21}"/>
                </a:ext>
              </a:extLst>
            </p:cNvPr>
            <p:cNvSpPr txBox="1"/>
            <p:nvPr/>
          </p:nvSpPr>
          <p:spPr>
            <a:xfrm>
              <a:off x="2192583" y="558258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Caution)</a:t>
              </a:r>
            </a:p>
          </p:txBody>
        </p:sp>
        <p:pic>
          <p:nvPicPr>
            <p:cNvPr id="17" name="Picture 16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&#10;\nonumber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C6878DC6-125E-D217-1625-985DFE5FFCC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482" y="5778909"/>
              <a:ext cx="943325" cy="217570"/>
            </a:xfrm>
            <a:prstGeom prst="rect">
              <a:avLst/>
            </a:prstGeom>
          </p:spPr>
        </p:pic>
      </p:grpSp>
      <p:pic>
        <p:nvPicPr>
          <p:cNvPr id="29" name="그림 2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 = \int q(\bx_{t-1}|\bx_t, \bx_0) p(\bx_0|\bx_t) d\bx_0&#10;\nonumber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B9438AFB-511E-7688-A179-67F03FFFCD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30" y="5660252"/>
            <a:ext cx="3909184" cy="483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19E5AC-9CDD-1446-7E88-9BC09F70DD97}"/>
              </a:ext>
            </a:extLst>
          </p:cNvPr>
          <p:cNvSpPr txBox="1"/>
          <p:nvPr/>
        </p:nvSpPr>
        <p:spPr>
          <a:xfrm>
            <a:off x="4148610" y="6002068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 Gaussian mixture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AD50A0-8C95-E21F-EC27-18A4AA313D82}"/>
              </a:ext>
            </a:extLst>
          </p:cNvPr>
          <p:cNvGrpSpPr/>
          <p:nvPr/>
        </p:nvGrpSpPr>
        <p:grpSpPr>
          <a:xfrm>
            <a:off x="5428290" y="5027449"/>
            <a:ext cx="2966175" cy="792027"/>
            <a:chOff x="5824791" y="5022804"/>
            <a:chExt cx="2966175" cy="7920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C4E5D5-D110-D88B-BD3F-97793F340494}"/>
                </a:ext>
              </a:extLst>
            </p:cNvPr>
            <p:cNvSpPr txBox="1"/>
            <p:nvPr/>
          </p:nvSpPr>
          <p:spPr>
            <a:xfrm>
              <a:off x="5824792" y="5022805"/>
              <a:ext cx="2749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	is Gaussian, </a:t>
              </a:r>
            </a:p>
          </p:txBody>
        </p:sp>
        <p:pic>
          <p:nvPicPr>
            <p:cNvPr id="23" name="Picture 2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bx_0)&#10;\nonumber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23464B42-4D27-9A2C-5EDB-79F6B4CCAF6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250" y="5158115"/>
              <a:ext cx="493263" cy="217570"/>
            </a:xfrm>
            <a:prstGeom prst="rect">
              <a:avLst/>
            </a:prstGeom>
          </p:spPr>
        </p:pic>
        <p:pic>
          <p:nvPicPr>
            <p:cNvPr id="24" name="Picture 2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&#10;\nonumber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8247F781-6E29-1FED-5F36-BC311EE5997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444" y="5405919"/>
              <a:ext cx="943325" cy="21757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AF17B3-82DE-5457-7759-1F336F30BA4C}"/>
                </a:ext>
              </a:extLst>
            </p:cNvPr>
            <p:cNvSpPr txBox="1"/>
            <p:nvPr/>
          </p:nvSpPr>
          <p:spPr>
            <a:xfrm>
              <a:off x="7046183" y="5277756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 Gaussian.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2BC1E1-1B1E-90D5-58B3-C224B6510DCC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6601106" y="5623489"/>
              <a:ext cx="1" cy="191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367065-C624-F0B5-D87F-637EC68A66E1}"/>
                </a:ext>
              </a:extLst>
            </p:cNvPr>
            <p:cNvSpPr/>
            <p:nvPr/>
          </p:nvSpPr>
          <p:spPr>
            <a:xfrm>
              <a:off x="5824791" y="5022804"/>
              <a:ext cx="2966175" cy="6564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3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769.403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p(\bx)&#10;}&#10; \nonumber&#10;\end{eqnarray}&#10;&#10;&#10;\end{document}"/>
  <p:tag name="IGUANATEXSIZE" val="20"/>
  <p:tag name="IGUANATEXCURSOR" val="9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4.9306"/>
  <p:tag name="ORIGINALWIDTH" val="4762.65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int_{-\infty}^u p(u) du = \int_0^u du = \int_{-\infty}^{P^{-1}(u)} p(x) dx, \quad 0\leq u\leq 1&#10;}&#10; \nonumber&#10;\end{eqnarray}&#10;&#10;&#10;\end{document}"/>
  <p:tag name="IGUANATEXSIZE" val="20"/>
  <p:tag name="IGUANATEXCURSOR" val="9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8.9464"/>
  <p:tag name="ORIGINALWIDTH" val="892.388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frac{du}{dx} = p(x)&#10;}&#10; \nonumber&#10;\end{eqnarray}&#10;&#10;&#10;\end{document}"/>
  <p:tag name="IGUANATEXSIZE" val="20"/>
  <p:tag name="IGUANATEXCURSOR" val="9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.4765"/>
  <p:tag name="ORIGINALWIDTH" val="556.430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eta_t &gt; 0&#10;\nonumber&#10;}&#10; \nonumber&#10;\end{eqnarray}&#10;&#10;&#10;\end{document}"/>
  <p:tag name="IGUANATEXSIZE" val="20"/>
  <p:tag name="IGUANATEXCURSOR" val="9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1.1924"/>
  <p:tag name="ORIGINALWIDTH" val="3732.28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 = \int q(\bx_{t-1}|\bx_t, \bx_0) p(\bx_0|\bx_t) d\bx_0&#10;\nonumber&#10;}&#10; \nonumber&#10;\end{eqnarray}&#10;&#10;&#10;\end{document}"/>
  <p:tag name="IGUANATEXSIZE" val="20"/>
  <p:tag name="IGUANATEXCURSOR" val="98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70.941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bx_0)&#10;\nonumber&#10;}&#10; \nonumber&#10;\end{eqnarray}&#10;&#10;&#10;\end{document}"/>
  <p:tag name="IGUANATEXSIZE" val="20"/>
  <p:tag name="IGUANATEXCURSOR" val="9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900.637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&#10;\nonumber&#10;}&#10; \nonumber&#10;\end{eqnarray}&#10;&#10;&#10;\end{document}"/>
  <p:tag name="IGUANATEXSIZE" val="20"/>
  <p:tag name="IGUANATEXCURSOR" val="9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900.637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t-1}|\bx_t)&#10;\nonumber&#10;}&#10; \nonumber&#10;\end{eqnarray}&#10;&#10;&#10;\end{document}"/>
  <p:tag name="IGUANATEXSIZE" val="20"/>
  <p:tag name="IGUANATEXCURSOR" val="9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987.25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q(\bx_{1:T}|\bx_0),\ q(\bx_t|\bx_{t - 1})&#10;\nonumber&#10;}&#10; \nonumber&#10;\end{eqnarray}&#10;&#10;&#10;\end{document}"/>
  <p:tag name="IGUANATEXSIZE" val="20"/>
  <p:tag name="IGUANATEXCURSOR" val="9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75.665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epsilon_\theta(\bx_t, t)&#10;}&#10; \nonumber&#10;\end{eqnarray}&#10;&#10;&#10;\end{document}"/>
  <p:tag name="IGUANATEXSIZE" val="20"/>
  <p:tag name="IGUANATEXCURSOR" val="9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77.952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bx)&#10;}&#10; \nonumber&#10;\end{eqnarray}&#10;&#10;&#10;\end{document}"/>
  <p:tag name="IGUANATEXSIZE" val="20"/>
  <p:tag name="IGUANATEXCURSOR" val="9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3.4758"/>
  <p:tag name="ORIGINALWIDTH" val="654.668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in \RE^D&#10;}&#10; \nonumber&#10;\end{eqnarray}&#10;&#10;&#10;\end{document}"/>
  <p:tag name="IGUANATEXSIZE" val="20"/>
  <p:tag name="IGUANATEXCURSOR" val="93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.9756"/>
  <p:tag name="ORIGINALWIDTH" val="885.639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in \RE^{\mathrm{Pixel}}&#10;}&#10; \nonumber&#10;\end{eqnarray}&#10;&#10;&#10;\end{document}"/>
  <p:tag name="IGUANATEXSIZE" val="20"/>
  <p:tag name="IGUANATEXCURSOR" val="9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85.9393"/>
  <p:tag name="ORIGINALWIDTH" val="1768.279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x) = \int_{-\infty}^x p(x) dx \nonumber&#10;}&#10; \nonumber&#10;\end{eqnarray}&#10;&#10;&#10;\end{document}"/>
  <p:tag name="IGUANATEXSIZE" val="20"/>
  <p:tag name="IGUANATEXCURSOR" val="9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034.12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 = P^{-1}(u)&#10;}&#10; \nonumber&#10;\end{eqnarray}&#10;&#10;&#10;\end{document}"/>
  <p:tag name="IGUANATEXSIZE" val="20"/>
  <p:tag name="IGUANATEXCURSOR" val="9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8.98764"/>
  <p:tag name="ORIGINALWIDTH" val="320.959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equiv u&#10;}&#10; \nonumber&#10;\end{eqnarray}&#10;&#10;&#10;\end{document}"/>
  <p:tag name="IGUANATEXSIZE" val="20"/>
  <p:tag name="IGUANATEXCURSOR" val="9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238.09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u \sim \mathrm{Unif}(0,1)&#10;}&#10; \nonumber&#10;\end{eqnarray}&#10;&#10;&#10;\end{document}"/>
  <p:tag name="IGUANATEXSIZE" val="20"/>
  <p:tag name="IGUANATEXCURSOR" val="94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097.11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du = p(x)dx&#10;}&#10; \nonumber&#10;\end{eqnarray}&#10;&#10;&#10;\end{document}"/>
  <p:tag name="IGUANATEXSIZE" val="20"/>
  <p:tag name="IGUANATEXCURSOR" val="9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14082</TotalTime>
  <Words>403</Words>
  <Application>Microsoft Office PowerPoint</Application>
  <PresentationFormat>화면 슬라이드 쇼(4:3)</PresentationFormat>
  <Paragraphs>139</Paragraphs>
  <Slides>35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궁서체</vt:lpstr>
      <vt:lpstr>맑은 고딕</vt:lpstr>
      <vt:lpstr>Arial</vt:lpstr>
      <vt:lpstr>Arial Black</vt:lpstr>
      <vt:lpstr>Book Antiqua</vt:lpstr>
      <vt:lpstr>Cambria Math</vt:lpstr>
      <vt:lpstr>Gigi</vt:lpstr>
      <vt:lpstr>Times</vt:lpstr>
      <vt:lpstr>Blank Presentation</vt:lpstr>
      <vt:lpstr>Formula</vt:lpstr>
      <vt:lpstr>Diffusion Models</vt:lpstr>
      <vt:lpstr>Data Generation</vt:lpstr>
      <vt:lpstr>Data Generation 101</vt:lpstr>
      <vt:lpstr>Diffusion</vt:lpstr>
      <vt:lpstr>Diffusion of Non-Uniform Density</vt:lpstr>
      <vt:lpstr>PowerPoint 프레젠테이션</vt:lpstr>
      <vt:lpstr>PowerPoint 프레젠테이션</vt:lpstr>
      <vt:lpstr>PowerPoint 프레젠테이션</vt:lpstr>
      <vt:lpstr>Underlying Dffusion Procedure</vt:lpstr>
      <vt:lpstr>Model for Reverse Process</vt:lpstr>
      <vt:lpstr>Constructing Objective Functions - 1</vt:lpstr>
      <vt:lpstr>Constructing Objective Functions - 2</vt:lpstr>
      <vt:lpstr>Tractable Functions</vt:lpstr>
      <vt:lpstr>Decomposition for Gaussian Inference</vt:lpstr>
      <vt:lpstr>Decomposition for Gaussian Inference</vt:lpstr>
      <vt:lpstr>Decomposition for Inference</vt:lpstr>
      <vt:lpstr>Gaussian Random Variable – Marginalization</vt:lpstr>
      <vt:lpstr>Gaussian Random Variable – Marginal</vt:lpstr>
      <vt:lpstr>Gaussian Random Variable – Conditioning</vt:lpstr>
      <vt:lpstr>Diffusion and Reverse Process</vt:lpstr>
      <vt:lpstr>PowerPoint 프레젠테이션</vt:lpstr>
      <vt:lpstr>PowerPoint 프레젠테이션</vt:lpstr>
      <vt:lpstr>PowerPoint 프레젠테이션</vt:lpstr>
      <vt:lpstr>Conditional Mean</vt:lpstr>
      <vt:lpstr>PowerPoint 프레젠테이션</vt:lpstr>
      <vt:lpstr>Learning without Generating x1, x2, …, xt-1 </vt:lpstr>
      <vt:lpstr>PowerPoint 프레젠테이션</vt:lpstr>
      <vt:lpstr>PowerPoint 프레젠테이션</vt:lpstr>
      <vt:lpstr>Adding Noise</vt:lpstr>
      <vt:lpstr>Results</vt:lpstr>
      <vt:lpstr>PowerPoint 프레젠테이션</vt:lpstr>
      <vt:lpstr>Classifier-free Guidance</vt:lpstr>
      <vt:lpstr>PowerPoint 프레젠테이션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Learning  and Estimation</dc:title>
  <dc:creator>NohYung-Kyun</dc:creator>
  <cp:lastModifiedBy>Yung-Kyun Noh</cp:lastModifiedBy>
  <cp:revision>587</cp:revision>
  <dcterms:created xsi:type="dcterms:W3CDTF">2020-08-27T15:34:17Z</dcterms:created>
  <dcterms:modified xsi:type="dcterms:W3CDTF">2024-05-10T03:45:29Z</dcterms:modified>
</cp:coreProperties>
</file>